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704" r:id="rId2"/>
  </p:sldMasterIdLst>
  <p:notesMasterIdLst>
    <p:notesMasterId r:id="rId22"/>
  </p:notesMasterIdLst>
  <p:sldIdLst>
    <p:sldId id="277" r:id="rId3"/>
    <p:sldId id="258" r:id="rId4"/>
    <p:sldId id="306" r:id="rId5"/>
    <p:sldId id="307" r:id="rId6"/>
    <p:sldId id="370" r:id="rId7"/>
    <p:sldId id="310" r:id="rId8"/>
    <p:sldId id="311" r:id="rId9"/>
    <p:sldId id="409" r:id="rId10"/>
    <p:sldId id="314" r:id="rId11"/>
    <p:sldId id="364" r:id="rId12"/>
    <p:sldId id="372" r:id="rId13"/>
    <p:sldId id="384" r:id="rId14"/>
    <p:sldId id="385" r:id="rId15"/>
    <p:sldId id="386" r:id="rId16"/>
    <p:sldId id="387" r:id="rId17"/>
    <p:sldId id="391" r:id="rId18"/>
    <p:sldId id="392" r:id="rId19"/>
    <p:sldId id="389" r:id="rId20"/>
    <p:sldId id="343" r:id="rId21"/>
  </p:sldIdLst>
  <p:sldSz cx="9144000" cy="6858000" type="screen4x3"/>
  <p:notesSz cx="6858000" cy="9144000"/>
  <p:defaultTextStyle>
    <a:defPPr>
      <a:defRPr lang="es-ES"/>
    </a:defPPr>
    <a:lvl1pPr marL="0" algn="l" defTabSz="914400" rtl="0" eaLnBrk="1" latinLnBrk="0" hangingPunct="1">
      <a:defRPr lang="es-ES" sz="1800" kern="1200">
        <a:solidFill>
          <a:schemeClr val="tx1"/>
        </a:solidFill>
        <a:latin typeface="+mn-lt"/>
        <a:ea typeface="+mn-ea"/>
        <a:cs typeface="+mn-cs"/>
      </a:defRPr>
    </a:lvl1pPr>
    <a:lvl2pPr marL="457200" algn="l" defTabSz="914400" rtl="0" eaLnBrk="1" latinLnBrk="0" hangingPunct="1">
      <a:defRPr lang="es-ES" sz="1800" kern="1200">
        <a:solidFill>
          <a:schemeClr val="tx1"/>
        </a:solidFill>
        <a:latin typeface="+mn-lt"/>
        <a:ea typeface="+mn-ea"/>
        <a:cs typeface="+mn-cs"/>
      </a:defRPr>
    </a:lvl2pPr>
    <a:lvl3pPr marL="914400" algn="l" defTabSz="914400" rtl="0" eaLnBrk="1" latinLnBrk="0" hangingPunct="1">
      <a:defRPr lang="es-ES" sz="1800" kern="1200">
        <a:solidFill>
          <a:schemeClr val="tx1"/>
        </a:solidFill>
        <a:latin typeface="+mn-lt"/>
        <a:ea typeface="+mn-ea"/>
        <a:cs typeface="+mn-cs"/>
      </a:defRPr>
    </a:lvl3pPr>
    <a:lvl4pPr marL="1371600" algn="l" defTabSz="914400" rtl="0" eaLnBrk="1" latinLnBrk="0" hangingPunct="1">
      <a:defRPr lang="es-ES" sz="1800" kern="1200">
        <a:solidFill>
          <a:schemeClr val="tx1"/>
        </a:solidFill>
        <a:latin typeface="+mn-lt"/>
        <a:ea typeface="+mn-ea"/>
        <a:cs typeface="+mn-cs"/>
      </a:defRPr>
    </a:lvl4pPr>
    <a:lvl5pPr marL="1828800" algn="l" defTabSz="914400" rtl="0" eaLnBrk="1" latinLnBrk="0" hangingPunct="1">
      <a:defRPr lang="es-ES" sz="1800" kern="1200">
        <a:solidFill>
          <a:schemeClr val="tx1"/>
        </a:solidFill>
        <a:latin typeface="+mn-lt"/>
        <a:ea typeface="+mn-ea"/>
        <a:cs typeface="+mn-cs"/>
      </a:defRPr>
    </a:lvl5pPr>
    <a:lvl6pPr marL="2286000" algn="l" defTabSz="914400" rtl="0" eaLnBrk="1" latinLnBrk="0" hangingPunct="1">
      <a:defRPr lang="es-ES" sz="1800" kern="1200">
        <a:solidFill>
          <a:schemeClr val="tx1"/>
        </a:solidFill>
        <a:latin typeface="+mn-lt"/>
        <a:ea typeface="+mn-ea"/>
        <a:cs typeface="+mn-cs"/>
      </a:defRPr>
    </a:lvl6pPr>
    <a:lvl7pPr marL="2743200" algn="l" defTabSz="914400" rtl="0" eaLnBrk="1" latinLnBrk="0" hangingPunct="1">
      <a:defRPr lang="es-ES" sz="1800" kern="1200">
        <a:solidFill>
          <a:schemeClr val="tx1"/>
        </a:solidFill>
        <a:latin typeface="+mn-lt"/>
        <a:ea typeface="+mn-ea"/>
        <a:cs typeface="+mn-cs"/>
      </a:defRPr>
    </a:lvl7pPr>
    <a:lvl8pPr marL="3200400" algn="l" defTabSz="914400" rtl="0" eaLnBrk="1" latinLnBrk="0" hangingPunct="1">
      <a:defRPr lang="es-ES" sz="1800" kern="1200">
        <a:solidFill>
          <a:schemeClr val="tx1"/>
        </a:solidFill>
        <a:latin typeface="+mn-lt"/>
        <a:ea typeface="+mn-ea"/>
        <a:cs typeface="+mn-cs"/>
      </a:defRPr>
    </a:lvl8pPr>
    <a:lvl9pPr marL="3657600" algn="l" defTabSz="914400" rtl="0" eaLnBrk="1" latinLnBrk="0" hangingPunct="1">
      <a:defRPr lang="es-ES" sz="1800" kern="1200">
        <a:solidFill>
          <a:schemeClr val="tx1"/>
        </a:solidFill>
        <a:latin typeface="+mn-lt"/>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62" autoAdjust="0"/>
    <p:restoredTop sz="65302" autoAdjust="0"/>
  </p:normalViewPr>
  <p:slideViewPr>
    <p:cSldViewPr>
      <p:cViewPr>
        <p:scale>
          <a:sx n="70" d="100"/>
          <a:sy n="70" d="100"/>
        </p:scale>
        <p:origin x="-1398" y="-96"/>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es-ES"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es-ES" sz="1200"/>
            </a:lvl1pPr>
          </a:lstStyle>
          <a:p>
            <a:fld id="{00F830A1-3891-4B82-A120-081866556DA0}" type="datetimeFigureOut">
              <a:pPr/>
              <a:t>05/04/2015</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es-ES"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es-ES" sz="1200"/>
            </a:lvl1pPr>
          </a:lstStyle>
          <a:p>
            <a:fld id="{58CC9574-A819-4FE4-99A7-1E27AD09ADC2}" type="slidenum">
              <a:pPr/>
              <a:t>‹Nº›</a:t>
            </a:fld>
            <a:endParaRPr lang="es-ES"/>
          </a:p>
        </p:txBody>
      </p:sp>
    </p:spTree>
    <p:extLst>
      <p:ext uri="{BB962C8B-B14F-4D97-AF65-F5344CB8AC3E}">
        <p14:creationId xmlns:p14="http://schemas.microsoft.com/office/powerpoint/2010/main" val="4056806993"/>
      </p:ext>
    </p:extLst>
  </p:cSld>
  <p:clrMap bg1="lt1" tx1="dk1" bg2="lt2" tx2="dk2" accent1="accent1" accent2="accent2" accent3="accent3" accent4="accent4" accent5="accent5" accent6="accent6" hlink="hlink" folHlink="folHlink"/>
  <p:notesStyle>
    <a:lvl1pPr marL="0" algn="l" defTabSz="914400" rtl="0" eaLnBrk="1" latinLnBrk="0" hangingPunct="1">
      <a:defRPr lang="es-ES" sz="1200" kern="1200">
        <a:solidFill>
          <a:schemeClr val="tx1"/>
        </a:solidFill>
        <a:latin typeface="+mn-lt"/>
        <a:ea typeface="+mn-ea"/>
        <a:cs typeface="+mn-cs"/>
      </a:defRPr>
    </a:lvl1pPr>
    <a:lvl2pPr marL="457200" algn="l" defTabSz="914400" rtl="0" eaLnBrk="1" latinLnBrk="0" hangingPunct="1">
      <a:defRPr lang="es-ES" sz="1200" kern="1200">
        <a:solidFill>
          <a:schemeClr val="tx1"/>
        </a:solidFill>
        <a:latin typeface="+mn-lt"/>
        <a:ea typeface="+mn-ea"/>
        <a:cs typeface="+mn-cs"/>
      </a:defRPr>
    </a:lvl2pPr>
    <a:lvl3pPr marL="914400" algn="l" defTabSz="914400" rtl="0" eaLnBrk="1" latinLnBrk="0" hangingPunct="1">
      <a:defRPr lang="es-ES" sz="1200" kern="1200">
        <a:solidFill>
          <a:schemeClr val="tx1"/>
        </a:solidFill>
        <a:latin typeface="+mn-lt"/>
        <a:ea typeface="+mn-ea"/>
        <a:cs typeface="+mn-cs"/>
      </a:defRPr>
    </a:lvl3pPr>
    <a:lvl4pPr marL="1371600" algn="l" defTabSz="914400" rtl="0" eaLnBrk="1" latinLnBrk="0" hangingPunct="1">
      <a:defRPr lang="es-ES" sz="1200" kern="1200">
        <a:solidFill>
          <a:schemeClr val="tx1"/>
        </a:solidFill>
        <a:latin typeface="+mn-lt"/>
        <a:ea typeface="+mn-ea"/>
        <a:cs typeface="+mn-cs"/>
      </a:defRPr>
    </a:lvl4pPr>
    <a:lvl5pPr marL="1828800" algn="l" defTabSz="914400" rtl="0" eaLnBrk="1" latinLnBrk="0" hangingPunct="1">
      <a:defRPr lang="es-ES" sz="1200" kern="1200">
        <a:solidFill>
          <a:schemeClr val="tx1"/>
        </a:solidFill>
        <a:latin typeface="+mn-lt"/>
        <a:ea typeface="+mn-ea"/>
        <a:cs typeface="+mn-cs"/>
      </a:defRPr>
    </a:lvl5pPr>
    <a:lvl6pPr marL="2286000" algn="l" defTabSz="914400" rtl="0" eaLnBrk="1" latinLnBrk="0" hangingPunct="1">
      <a:defRPr lang="es-ES" sz="1200" kern="1200">
        <a:solidFill>
          <a:schemeClr val="tx1"/>
        </a:solidFill>
        <a:latin typeface="+mn-lt"/>
        <a:ea typeface="+mn-ea"/>
        <a:cs typeface="+mn-cs"/>
      </a:defRPr>
    </a:lvl6pPr>
    <a:lvl7pPr marL="2743200" algn="l" defTabSz="914400" rtl="0" eaLnBrk="1" latinLnBrk="0" hangingPunct="1">
      <a:defRPr lang="es-ES" sz="1200" kern="1200">
        <a:solidFill>
          <a:schemeClr val="tx1"/>
        </a:solidFill>
        <a:latin typeface="+mn-lt"/>
        <a:ea typeface="+mn-ea"/>
        <a:cs typeface="+mn-cs"/>
      </a:defRPr>
    </a:lvl7pPr>
    <a:lvl8pPr marL="3200400" algn="l" defTabSz="914400" rtl="0" eaLnBrk="1" latinLnBrk="0" hangingPunct="1">
      <a:defRPr lang="es-ES" sz="1200" kern="1200">
        <a:solidFill>
          <a:schemeClr val="tx1"/>
        </a:solidFill>
        <a:latin typeface="+mn-lt"/>
        <a:ea typeface="+mn-ea"/>
        <a:cs typeface="+mn-cs"/>
      </a:defRPr>
    </a:lvl8pPr>
    <a:lvl9pPr marL="3657600" algn="l" defTabSz="914400" rtl="0" eaLnBrk="1" latinLnBrk="0" hangingPunct="1">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smtClean="0"/>
              <a:t>Este </a:t>
            </a:r>
            <a:r>
              <a:rPr lang="es-ES" dirty="0" smtClean="0"/>
              <a:t>Esta presentación, que se recomienda ver en modo de presentación, muestra las nuevas funciones de PowerPoint. Estas diapositivas están diseñadas para ofrecerle excelentes ideas para las presentaciones que creará en PowerPoint 2010.</a:t>
            </a:r>
          </a:p>
          <a:p>
            <a:endParaRPr lang="es-ES" dirty="0" smtClean="0"/>
          </a:p>
          <a:p>
            <a:r>
              <a:rPr lang="es-ES" dirty="0" smtClean="0"/>
              <a:t>Para obtener más plantillas de muestra, haga clic en la pestaña Archivo y después, en la ficha Nuevo, haga clic en Plantillas de muestra.</a:t>
            </a:r>
          </a:p>
        </p:txBody>
      </p:sp>
      <p:sp>
        <p:nvSpPr>
          <p:cNvPr id="4" name="Slide Number Placeholder 3"/>
          <p:cNvSpPr>
            <a:spLocks noGrp="1"/>
          </p:cNvSpPr>
          <p:nvPr>
            <p:ph type="sldNum" sz="quarter" idx="10"/>
          </p:nvPr>
        </p:nvSpPr>
        <p:spPr/>
        <p:txBody>
          <a:bodyPr/>
          <a:lstStyle/>
          <a:p>
            <a:fld id="{58CC9574-A819-4FE4-99A7-1E27AD09ADC2}" type="slidenum">
              <a:rPr lang="es-ES" smtClean="0"/>
              <a:pPr/>
              <a:t>1</a:t>
            </a:fld>
            <a:endParaRPr lang="es-E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2B891980-0BF3-461C-95D4-87E094E9751C}" type="slidenum">
              <a:rPr lang="es-ES" smtClean="0"/>
              <a:pPr/>
              <a:t>2</a:t>
            </a:fld>
            <a:endParaRPr lang="es-E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2B891980-0BF3-461C-95D4-87E094E9751C}" type="slidenum">
              <a:rPr lang="es-ES" smtClean="0"/>
              <a:pPr/>
              <a:t>3</a:t>
            </a:fld>
            <a:endParaRPr lang="es-E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2B891980-0BF3-461C-95D4-87E094E9751C}" type="slidenum">
              <a:rPr lang="es-ES" smtClean="0"/>
              <a:pPr/>
              <a:t>4</a:t>
            </a:fld>
            <a:endParaRPr lang="es-E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2B891980-0BF3-461C-95D4-87E094E9751C}" type="slidenum">
              <a:rPr lang="es-ES" smtClean="0"/>
              <a:pPr/>
              <a:t>5</a:t>
            </a:fld>
            <a:endParaRPr lang="es-E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de título">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a:solidFill>
                <a:srgbClr val="F47F28"/>
              </a:solidFill>
            </a:endParaRPr>
          </a:p>
        </p:txBody>
      </p:sp>
      <p:sp>
        <p:nvSpPr>
          <p:cNvPr id="4" name="Date Placeholder 3"/>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pPr/>
              <a:t>05/04/2015</a:t>
            </a:fld>
            <a:endParaRPr kumimoji="0" lang="es-ES"/>
          </a:p>
        </p:txBody>
      </p:sp>
      <p:sp>
        <p:nvSpPr>
          <p:cNvPr id="5" name="Footer Placeholder 4"/>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6" name="Slide Number Placeholder 5"/>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pPr/>
              <a:t>‹Nº›</a:t>
            </a:fld>
            <a:endParaRPr kumimoji="0" lang="es-ES"/>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eaLnBrk="1" latinLnBrk="0" hangingPunct="1">
              <a:buNone/>
              <a:defRPr kumimoji="0" lang="es-ES" sz="2200" kern="1200">
                <a:solidFill>
                  <a:schemeClr val="tx1">
                    <a:lumMod val="75000"/>
                    <a:lumOff val="25000"/>
                  </a:schemeClr>
                </a:solidFill>
                <a:latin typeface="Calibri" pitchFamily="34" charset="0"/>
                <a:ea typeface="+mn-ea"/>
                <a:cs typeface="+mn-cs"/>
              </a:defRPr>
            </a:lvl1pPr>
          </a:lstStyle>
          <a:p>
            <a:pPr lvl="0"/>
            <a:r>
              <a:rPr kumimoji="0" lang="es-ES"/>
              <a:t>Haga clic para modificar el estilo de subtítulo del patrón</a:t>
            </a:r>
          </a:p>
        </p:txBody>
      </p:sp>
      <p:sp>
        <p:nvSpPr>
          <p:cNvPr id="2" name="Title 1"/>
          <p:cNvSpPr>
            <a:spLocks noGrp="1"/>
          </p:cNvSpPr>
          <p:nvPr>
            <p:ph type="title"/>
          </p:nvPr>
        </p:nvSpPr>
        <p:spPr>
          <a:xfrm>
            <a:off x="106344" y="4114800"/>
            <a:ext cx="7315200" cy="914400"/>
          </a:xfrm>
        </p:spPr>
        <p:txBody>
          <a:bodyPr anchor="b" anchorCtr="0">
            <a:normAutofit/>
          </a:bodyPr>
          <a:lstStyle>
            <a:lvl1pPr marL="0" indent="0" eaLnBrk="1" latinLnBrk="0" hangingPunct="1">
              <a:defRPr kumimoji="0" lang="es-ES" sz="3600" b="1" kern="1200" baseline="0">
                <a:solidFill>
                  <a:schemeClr val="bg1"/>
                </a:solidFill>
                <a:latin typeface="Arial" pitchFamily="34" charset="0"/>
                <a:ea typeface="+mn-ea"/>
                <a:cs typeface="Arial" pitchFamily="34" charset="0"/>
              </a:defRPr>
            </a:lvl1pPr>
          </a:lstStyle>
          <a:p>
            <a:pPr marL="342900" lvl="0" indent="-342900" algn="l" defTabSz="914400" eaLnBrk="1" latinLnBrk="0" hangingPunct="1"/>
            <a:r>
              <a:rPr lang="es-ES" smtClean="0"/>
              <a:t>Haga clic para modificar el estilo de título del patrón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additive="base">
                                        <p:cTn id="15" dur="500" fill="hold"/>
                                        <p:tgtEl>
                                          <p:spTgt spid="1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5">
                                            <p:txEl>
                                              <p:pRg st="0" end="0"/>
                                            </p:txEl>
                                          </p:spTgt>
                                        </p:tgtEl>
                                        <p:attrNameLst>
                                          <p:attrName>ppt_y</p:attrName>
                                        </p:attrNameLst>
                                      </p:cBhvr>
                                      <p:tavLst>
                                        <p:tav tm="0">
                                          <p:val>
                                            <p:strVal val="#ppt_y"/>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anim calcmode="lin" valueType="num">
                                      <p:cBhvr>
                                        <p:cTn id="20" dur="500" fill="hold"/>
                                        <p:tgtEl>
                                          <p:spTgt spid="11"/>
                                        </p:tgtEl>
                                        <p:attrNameLst>
                                          <p:attrName>ppt_x</p:attrName>
                                        </p:attrNameLst>
                                      </p:cBhvr>
                                      <p:tavLst>
                                        <p:tav tm="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1"/>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par>
                                <p:cTn id="30" presetID="10" presetClass="entr" presetSubtype="0" fill="hold" grpId="0" nodeType="withEffect">
                                  <p:stCondLst>
                                    <p:cond delay="50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build="p">
        <p:tmplLst>
          <p:tmpl lvl="1">
            <p:tnLst>
              <p:par>
                <p:cTn presetID="2" presetClass="entr" presetSubtype="2" fill="hold" nodeType="withEffect">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1+#ppt_w/2"/>
                          </p:val>
                        </p:tav>
                        <p:tav tm="100000">
                          <p:val>
                            <p:strVal val="#ppt_x"/>
                          </p:val>
                        </p:tav>
                      </p:tavLst>
                    </p:anim>
                    <p:anim calcmode="lin" valueType="num">
                      <p:cBhvr additive="base">
                        <p:cTn dur="500" fill="hold"/>
                        <p:tgtEl>
                          <p:spTgt spid="15"/>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ontenido multimedia con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pPr/>
              <a:t>05/04/2015</a:t>
            </a:fld>
            <a:endParaRPr kumimoji="0" lang="es-ES"/>
          </a:p>
        </p:txBody>
      </p:sp>
      <p:sp>
        <p:nvSpPr>
          <p:cNvPr id="4" name="Footer Placeholder 3"/>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5" name="Slide Number Placeholder 4"/>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pPr/>
              <a:t>‹Nº›</a:t>
            </a:fld>
            <a:endParaRPr kumimoji="0" lang="es-ES"/>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b="1">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eaLnBrk="1" latinLnBrk="0" hangingPunct="1">
              <a:defRPr kumimoji="0" lang="es-ES" sz="1800" b="0" i="1">
                <a:solidFill>
                  <a:schemeClr val="bg1">
                    <a:lumMod val="85000"/>
                  </a:schemeClr>
                </a:solidFill>
                <a:latin typeface="Georgia" pitchFamily="18" charset="0"/>
              </a:defRPr>
            </a:lvl1pPr>
          </a:lstStyle>
          <a:p>
            <a:pPr eaLnBrk="1" latinLnBrk="0" hangingPunct="1"/>
            <a:r>
              <a:rPr lang="es-ES" smtClean="0"/>
              <a:t>Haga clic para modificar el estilo de título del patrón</a:t>
            </a:r>
            <a:endParaRPr/>
          </a:p>
        </p:txBody>
      </p:sp>
      <p:sp>
        <p:nvSpPr>
          <p:cNvPr id="9" name="Media Placeholder 8"/>
          <p:cNvSpPr>
            <a:spLocks noGrp="1"/>
          </p:cNvSpPr>
          <p:nvPr>
            <p:ph type="media" sz="quarter" idx="13"/>
          </p:nvPr>
        </p:nvSpPr>
        <p:spPr>
          <a:xfrm>
            <a:off x="587022" y="838200"/>
            <a:ext cx="4873752" cy="3812822"/>
          </a:xfrm>
        </p:spPr>
        <p:txBody>
          <a:bodyPr/>
          <a:lstStyle>
            <a:lvl1pPr eaLnBrk="1" latinLnBrk="0" hangingPunct="1">
              <a:buNone/>
              <a:defRPr kumimoji="0" lang="es-ES"/>
            </a:lvl1pPr>
          </a:lstStyle>
          <a:p>
            <a:pPr eaLnBrk="1" latinLnBrk="0" hangingPunct="1"/>
            <a:r>
              <a:rPr lang="es-ES" smtClean="0"/>
              <a:t>Haga clic en el icono para agregar medios</a:t>
            </a:r>
            <a:endParaRPr/>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eaLnBrk="1" latinLnBrk="0" hangingPunct="1">
              <a:buNone/>
              <a:defRPr kumimoji="0" lang="es-ES" sz="2400">
                <a:solidFill>
                  <a:schemeClr val="bg1"/>
                </a:solidFill>
              </a:defRPr>
            </a:lvl1pPr>
          </a:lstStyle>
          <a:p>
            <a:pPr lvl="0" eaLnBrk="1" latinLnBrk="0" hangingPunct="1"/>
            <a:r>
              <a:rPr lang="es-ES" smtClean="0"/>
              <a:t>Haga clic para modificar el estilo de texto del patrón</a:t>
            </a:r>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b="1">
              <a:latin typeface="Georgia" pitchFamily="18" charset="0"/>
            </a:endParaRPr>
          </a:p>
        </p:txBody>
      </p:sp>
      <p:sp>
        <p:nvSpPr>
          <p:cNvPr id="2" name="Title 1"/>
          <p:cNvSpPr>
            <a:spLocks noGrp="1"/>
          </p:cNvSpPr>
          <p:nvPr>
            <p:ph type="title"/>
          </p:nvPr>
        </p:nvSpPr>
        <p:spPr>
          <a:xfrm>
            <a:off x="1792288" y="4800600"/>
            <a:ext cx="5486400" cy="566738"/>
          </a:xfrm>
        </p:spPr>
        <p:txBody>
          <a:bodyPr anchor="b">
            <a:normAutofit/>
          </a:bodyPr>
          <a:lstStyle>
            <a:lvl1pPr algn="ctr" eaLnBrk="1" latinLnBrk="0" hangingPunct="1">
              <a:defRPr kumimoji="0" lang="es-ES" sz="1800" b="0" i="1">
                <a:solidFill>
                  <a:schemeClr val="bg1">
                    <a:lumMod val="85000"/>
                  </a:schemeClr>
                </a:solidFill>
                <a:latin typeface="Georgia" pitchFamily="18" charset="0"/>
              </a:defRPr>
            </a:lvl1pPr>
          </a:lstStyle>
          <a:p>
            <a:pPr eaLnBrk="1" latinLnBrk="0" hangingPunct="1"/>
            <a:r>
              <a:rPr lang="es-ES" smtClean="0"/>
              <a:t>Haga clic para modificar el estilo de título del patrón</a:t>
            </a:r>
            <a:endParaRPr/>
          </a:p>
        </p:txBody>
      </p:sp>
      <p:sp>
        <p:nvSpPr>
          <p:cNvPr id="3" name="Picture Placeholder 2"/>
          <p:cNvSpPr>
            <a:spLocks noGrp="1"/>
          </p:cNvSpPr>
          <p:nvPr>
            <p:ph type="pic" idx="1"/>
          </p:nvPr>
        </p:nvSpPr>
        <p:spPr>
          <a:xfrm>
            <a:off x="1792288" y="612775"/>
            <a:ext cx="5486400" cy="4114800"/>
          </a:xfrm>
        </p:spPr>
        <p:txBody>
          <a:bodyPr/>
          <a:lstStyle>
            <a:lvl1pPr marL="0" indent="0" eaLnBrk="1" latinLnBrk="0" hangingPunct="1">
              <a:buNone/>
              <a:defRPr kumimoji="0" lang="es-ES" sz="3200"/>
            </a:lvl1pPr>
            <a:lvl2pPr marL="457200" indent="0" eaLnBrk="1" latinLnBrk="0" hangingPunct="1">
              <a:buNone/>
              <a:defRPr kumimoji="0" lang="es-ES" sz="2800"/>
            </a:lvl2pPr>
            <a:lvl3pPr marL="914400" indent="0" eaLnBrk="1" latinLnBrk="0" hangingPunct="1">
              <a:buNone/>
              <a:defRPr kumimoji="0" lang="es-ES" sz="2400"/>
            </a:lvl3pPr>
            <a:lvl4pPr marL="1371600" indent="0" eaLnBrk="1" latinLnBrk="0" hangingPunct="1">
              <a:buNone/>
              <a:defRPr kumimoji="0" lang="es-ES" sz="2000"/>
            </a:lvl4pPr>
            <a:lvl5pPr marL="1828800" indent="0" eaLnBrk="1" latinLnBrk="0" hangingPunct="1">
              <a:buNone/>
              <a:defRPr kumimoji="0" lang="es-ES" sz="2000"/>
            </a:lvl5pPr>
            <a:lvl6pPr marL="2286000" indent="0" eaLnBrk="1" latinLnBrk="0" hangingPunct="1">
              <a:buNone/>
              <a:defRPr kumimoji="0" lang="es-ES" sz="2000"/>
            </a:lvl6pPr>
            <a:lvl7pPr marL="2743200" indent="0" eaLnBrk="1" latinLnBrk="0" hangingPunct="1">
              <a:buNone/>
              <a:defRPr kumimoji="0" lang="es-ES" sz="2000"/>
            </a:lvl7pPr>
            <a:lvl8pPr marL="3200400" indent="0" eaLnBrk="1" latinLnBrk="0" hangingPunct="1">
              <a:buNone/>
              <a:defRPr kumimoji="0" lang="es-ES" sz="2000"/>
            </a:lvl8pPr>
            <a:lvl9pPr marL="3657600" indent="0" eaLnBrk="1" latinLnBrk="0" hangingPunct="1">
              <a:buNone/>
              <a:defRPr kumimoji="0" lang="es-ES" sz="2000"/>
            </a:lvl9pPr>
          </a:lstStyle>
          <a:p>
            <a:pPr eaLnBrk="1" latinLnBrk="0" hangingPunct="1"/>
            <a:r>
              <a:rPr lang="es-ES" smtClean="0"/>
              <a:t>Haga clic en el icono para agregar una imagen</a:t>
            </a:r>
            <a:endParaRPr/>
          </a:p>
        </p:txBody>
      </p:sp>
      <p:sp>
        <p:nvSpPr>
          <p:cNvPr id="4" name="Text Placeholder 3"/>
          <p:cNvSpPr>
            <a:spLocks noGrp="1"/>
          </p:cNvSpPr>
          <p:nvPr>
            <p:ph type="body" sz="half" idx="2"/>
          </p:nvPr>
        </p:nvSpPr>
        <p:spPr>
          <a:xfrm>
            <a:off x="1792288" y="5562600"/>
            <a:ext cx="5486400" cy="609600"/>
          </a:xfrm>
        </p:spPr>
        <p:txBody>
          <a:bodyPr/>
          <a:lstStyle>
            <a:lvl1pPr marL="0" indent="0" algn="ctr" eaLnBrk="1" latinLnBrk="0" hangingPunct="1">
              <a:buNone/>
              <a:defRPr kumimoji="0" lang="es-ES" sz="1400"/>
            </a:lvl1pPr>
            <a:lvl2pPr marL="457200" indent="0" eaLnBrk="1" latinLnBrk="0" hangingPunct="1">
              <a:buNone/>
              <a:defRPr kumimoji="0" lang="es-ES" sz="1200"/>
            </a:lvl2pPr>
            <a:lvl3pPr marL="914400" indent="0" eaLnBrk="1" latinLnBrk="0" hangingPunct="1">
              <a:buNone/>
              <a:defRPr kumimoji="0" lang="es-ES" sz="1000"/>
            </a:lvl3pPr>
            <a:lvl4pPr marL="1371600" indent="0" eaLnBrk="1" latinLnBrk="0" hangingPunct="1">
              <a:buNone/>
              <a:defRPr kumimoji="0" lang="es-ES" sz="900"/>
            </a:lvl4pPr>
            <a:lvl5pPr marL="1828800" indent="0" eaLnBrk="1" latinLnBrk="0" hangingPunct="1">
              <a:buNone/>
              <a:defRPr kumimoji="0" lang="es-ES" sz="900"/>
            </a:lvl5pPr>
            <a:lvl6pPr marL="2286000" indent="0" eaLnBrk="1" latinLnBrk="0" hangingPunct="1">
              <a:buNone/>
              <a:defRPr kumimoji="0" lang="es-ES" sz="900"/>
            </a:lvl6pPr>
            <a:lvl7pPr marL="2743200" indent="0" eaLnBrk="1" latinLnBrk="0" hangingPunct="1">
              <a:buNone/>
              <a:defRPr kumimoji="0" lang="es-ES" sz="900"/>
            </a:lvl7pPr>
            <a:lvl8pPr marL="3200400" indent="0" eaLnBrk="1" latinLnBrk="0" hangingPunct="1">
              <a:buNone/>
              <a:defRPr kumimoji="0" lang="es-ES" sz="900"/>
            </a:lvl8pPr>
            <a:lvl9pPr marL="3657600" indent="0" eaLnBrk="1" latinLnBrk="0" hangingPunct="1">
              <a:buNone/>
              <a:defRPr kumimoji="0" lang="es-ES" sz="900"/>
            </a:lvl9pPr>
          </a:lstStyle>
          <a:p>
            <a:pPr lvl="0" eaLnBrk="1" latinLnBrk="0" hangingPunct="1"/>
            <a:r>
              <a:rPr lang="es-ES" smtClean="0"/>
              <a:t>Haga clic para modificar el estilo de texto del patrón</a:t>
            </a:r>
          </a:p>
        </p:txBody>
      </p:sp>
      <p:sp>
        <p:nvSpPr>
          <p:cNvPr id="5" name="Date Placeholder 4"/>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pPr/>
              <a:t>05/04/2015</a:t>
            </a:fld>
            <a:endParaRPr kumimoji="0" lang="es-ES"/>
          </a:p>
        </p:txBody>
      </p:sp>
      <p:sp>
        <p:nvSpPr>
          <p:cNvPr id="6" name="Footer Placeholder 5"/>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7" name="Slide Number Placeholder 6"/>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pPr/>
              <a:t>‹Nº›</a:t>
            </a:fld>
            <a:endParaRPr kumimoji="0" lang="es-E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ítulo y texto vertical">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4" name="Date Placeholder 3"/>
          <p:cNvSpPr>
            <a:spLocks noGrp="1"/>
          </p:cNvSpPr>
          <p:nvPr>
            <p:ph type="dt" sz="half" idx="10"/>
          </p:nvPr>
        </p:nvSpPr>
        <p:spPr/>
        <p:txBody>
          <a:bodyPr/>
          <a:lstStyle/>
          <a:p>
            <a:fld id="{A258050E-B668-4FA7-85AD-C750C80A6E9B}" type="datetimeFigureOut">
              <a:pPr/>
              <a:t>05/04/2015</a:t>
            </a:fld>
            <a:endParaRPr kumimoji="0" lang="es-ES"/>
          </a:p>
        </p:txBody>
      </p:sp>
      <p:sp>
        <p:nvSpPr>
          <p:cNvPr id="5" name="Footer Placeholder 4"/>
          <p:cNvSpPr>
            <a:spLocks noGrp="1"/>
          </p:cNvSpPr>
          <p:nvPr>
            <p:ph type="ftr" sz="quarter" idx="11"/>
          </p:nvPr>
        </p:nvSpPr>
        <p:spPr/>
        <p:txBody>
          <a:bodyPr/>
          <a:lstStyle/>
          <a:p>
            <a:endParaRPr kumimoji="0" lang="es-ES"/>
          </a:p>
        </p:txBody>
      </p:sp>
      <p:sp>
        <p:nvSpPr>
          <p:cNvPr id="6" name="Slide Number Placeholder 5"/>
          <p:cNvSpPr>
            <a:spLocks noGrp="1"/>
          </p:cNvSpPr>
          <p:nvPr>
            <p:ph type="sldNum" sz="quarter" idx="12"/>
          </p:nvPr>
        </p:nvSpPr>
        <p:spPr/>
        <p:txBody>
          <a:bodyPr/>
          <a:lstStyle/>
          <a:p>
            <a:fld id="{240D5ECE-8B49-45CD-BE81-EF81920D1969}" type="slidenum">
              <a:pPr/>
              <a:t>‹Nº›</a:t>
            </a:fld>
            <a:endParaRPr kumimoji="0" lang="es-ES"/>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eaLnBrk="1" latinLnBrk="0" hangingPunct="1">
              <a:defRPr kumimoji="0" lang="es-ES" sz="2800" b="1" kern="1200" baseline="0">
                <a:solidFill>
                  <a:schemeClr val="bg1"/>
                </a:solidFill>
                <a:latin typeface="+mn-lt"/>
                <a:ea typeface="+mn-ea"/>
                <a:cs typeface="+mn-cs"/>
              </a:defRPr>
            </a:lvl1pPr>
          </a:lstStyle>
          <a:p>
            <a:r>
              <a:rPr kumimoji="0" lang="es-ES"/>
              <a:t>    Haga clic para modificar el estilo de título del patrón</a:t>
            </a: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Texto y título vertical">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5000" y="274638"/>
            <a:ext cx="2057400" cy="5851525"/>
          </a:xfrm>
        </p:spPr>
        <p:txBody>
          <a:bodyPr vert="eaVert"/>
          <a:lstStyle/>
          <a:p>
            <a:pPr eaLnBrk="1" latinLnBrk="0" hangingPunct="1"/>
            <a:r>
              <a:rPr lang="es-ES" smtClean="0"/>
              <a:t>Haga clic para modificar el estilo de título del patrón</a:t>
            </a:r>
            <a:endParaRPr/>
          </a:p>
        </p:txBody>
      </p:sp>
      <p:sp>
        <p:nvSpPr>
          <p:cNvPr id="3" name="Vertical Text Placeholder 2"/>
          <p:cNvSpPr>
            <a:spLocks noGrp="1"/>
          </p:cNvSpPr>
          <p:nvPr>
            <p:ph type="body" orient="vert" idx="1"/>
          </p:nvPr>
        </p:nvSpPr>
        <p:spPr>
          <a:xfrm>
            <a:off x="457200" y="274638"/>
            <a:ext cx="5105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4" name="Date Placeholder 3"/>
          <p:cNvSpPr>
            <a:spLocks noGrp="1"/>
          </p:cNvSpPr>
          <p:nvPr>
            <p:ph type="dt" sz="half" idx="10"/>
          </p:nvPr>
        </p:nvSpPr>
        <p:spPr/>
        <p:txBody>
          <a:bodyPr/>
          <a:lstStyle>
            <a:lvl1pPr eaLnBrk="1" latinLnBrk="0" hangingPunct="1">
              <a:defRPr kumimoji="0" lang="es-ES">
                <a:solidFill>
                  <a:schemeClr val="tx1">
                    <a:lumMod val="85000"/>
                    <a:lumOff val="15000"/>
                  </a:schemeClr>
                </a:solidFill>
              </a:defRPr>
            </a:lvl1pPr>
          </a:lstStyle>
          <a:p>
            <a:fld id="{A258050E-B668-4FA7-85AD-C750C80A6E9B}" type="datetimeFigureOut">
              <a:pPr/>
              <a:t>05/04/2015</a:t>
            </a:fld>
            <a:endParaRPr kumimoji="0" lang="es-ES"/>
          </a:p>
        </p:txBody>
      </p:sp>
      <p:sp>
        <p:nvSpPr>
          <p:cNvPr id="5" name="Footer Placeholder 4"/>
          <p:cNvSpPr>
            <a:spLocks noGrp="1"/>
          </p:cNvSpPr>
          <p:nvPr>
            <p:ph type="ftr" sz="quarter" idx="11"/>
          </p:nvPr>
        </p:nvSpPr>
        <p:spPr/>
        <p:txBody>
          <a:bodyPr/>
          <a:lstStyle/>
          <a:p>
            <a:endParaRPr kumimoji="0" lang="es-ES"/>
          </a:p>
        </p:txBody>
      </p:sp>
      <p:sp>
        <p:nvSpPr>
          <p:cNvPr id="6" name="Slide Number Placeholder 5"/>
          <p:cNvSpPr>
            <a:spLocks noGrp="1"/>
          </p:cNvSpPr>
          <p:nvPr>
            <p:ph type="sldNum" sz="quarter" idx="12"/>
          </p:nvPr>
        </p:nvSpPr>
        <p:spPr/>
        <p:txBody>
          <a:bodyPr/>
          <a:lstStyle>
            <a:lvl1pPr eaLnBrk="1" latinLnBrk="0" hangingPunct="1">
              <a:defRPr kumimoji="0" lang="es-ES">
                <a:solidFill>
                  <a:schemeClr val="tx1">
                    <a:lumMod val="85000"/>
                    <a:lumOff val="15000"/>
                  </a:schemeClr>
                </a:solidFill>
              </a:defRPr>
            </a:lvl1pPr>
          </a:lstStyle>
          <a:p>
            <a:fld id="{240D5ECE-8B49-45CD-BE81-EF81920D1969}" type="slidenum">
              <a:pPr/>
              <a:t>‹Nº›</a:t>
            </a:fld>
            <a:endParaRPr kumimoji="0" lang="es-E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En blanco">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fld id="{2FF934E2-BBB6-4D34-BB01-078E9AA25260}" type="datetimeFigureOut">
              <a:pPr/>
              <a:t>05/04/2015</a:t>
            </a:fld>
            <a:endParaRPr kumimoji="0" lang="es-ES"/>
          </a:p>
        </p:txBody>
      </p:sp>
      <p:sp>
        <p:nvSpPr>
          <p:cNvPr id="3" name="Footer Placeholder 2"/>
          <p:cNvSpPr>
            <a:spLocks noGrp="1"/>
          </p:cNvSpPr>
          <p:nvPr>
            <p:ph type="ftr" sz="quarter" idx="11"/>
          </p:nvPr>
        </p:nvSpPr>
        <p:spPr/>
        <p:txBody>
          <a:bodyPr/>
          <a:lstStyle/>
          <a:p>
            <a:endParaRPr kumimoji="0" lang="es-ES"/>
          </a:p>
        </p:txBody>
      </p:sp>
      <p:sp>
        <p:nvSpPr>
          <p:cNvPr id="4" name="Slide Number Placeholder 3"/>
          <p:cNvSpPr>
            <a:spLocks noGrp="1"/>
          </p:cNvSpPr>
          <p:nvPr>
            <p:ph type="sldNum" sz="quarter" idx="12"/>
          </p:nvPr>
        </p:nvSpPr>
        <p:spPr/>
        <p:txBody>
          <a:bodyPr/>
          <a:lstStyle/>
          <a:p>
            <a:fld id="{73820FCD-5F4C-4989-BE05-0A8208BCBC21}" type="slidenum">
              <a:pPr/>
              <a:t>‹Nº›</a:t>
            </a:fld>
            <a:endParaRPr kumimoji="0" lang="es-E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PE"/>
          </a:p>
        </p:txBody>
      </p:sp>
      <p:sp>
        <p:nvSpPr>
          <p:cNvPr id="3" name="2 Marcador de tabla"/>
          <p:cNvSpPr>
            <a:spLocks noGrp="1"/>
          </p:cNvSpPr>
          <p:nvPr>
            <p:ph type="tbl" idx="1"/>
          </p:nvPr>
        </p:nvSpPr>
        <p:spPr>
          <a:xfrm>
            <a:off x="457200" y="1600200"/>
            <a:ext cx="8229600" cy="4525963"/>
          </a:xfrm>
        </p:spPr>
        <p:txBody>
          <a:bodyPr/>
          <a:lstStyle/>
          <a:p>
            <a:pPr lvl="0"/>
            <a:endParaRPr lang="es-PE" noProof="0" smtClean="0"/>
          </a:p>
        </p:txBody>
      </p:sp>
      <p:sp>
        <p:nvSpPr>
          <p:cNvPr id="4" name="Rectangle 2"/>
          <p:cNvSpPr>
            <a:spLocks noGrp="1" noChangeArrowheads="1"/>
          </p:cNvSpPr>
          <p:nvPr>
            <p:ph type="dt" sz="half" idx="10"/>
          </p:nvPr>
        </p:nvSpPr>
        <p:spPr>
          <a:ln/>
        </p:spPr>
        <p:txBody>
          <a:bodyPr/>
          <a:lstStyle>
            <a:lvl1pPr>
              <a:defRPr/>
            </a:lvl1pPr>
          </a:lstStyle>
          <a:p>
            <a:pPr>
              <a:defRPr/>
            </a:pPr>
            <a:endParaRPr lang="es-ES"/>
          </a:p>
        </p:txBody>
      </p:sp>
      <p:sp>
        <p:nvSpPr>
          <p:cNvPr id="5" name="Rectangle 3"/>
          <p:cNvSpPr>
            <a:spLocks noGrp="1" noChangeArrowheads="1"/>
          </p:cNvSpPr>
          <p:nvPr>
            <p:ph type="sldNum" sz="quarter" idx="11"/>
          </p:nvPr>
        </p:nvSpPr>
        <p:spPr>
          <a:ln/>
        </p:spPr>
        <p:txBody>
          <a:bodyPr/>
          <a:lstStyle>
            <a:lvl1pPr>
              <a:defRPr/>
            </a:lvl1pPr>
          </a:lstStyle>
          <a:p>
            <a:pPr>
              <a:defRPr/>
            </a:pPr>
            <a:fld id="{4336BBDF-A10C-41BB-948A-91EB5277DAED}" type="slidenum">
              <a:rPr lang="es-ES"/>
              <a:pPr>
                <a:defRPr/>
              </a:pPr>
              <a:t>‹Nº›</a:t>
            </a:fld>
            <a:endParaRPr lang="es-ES"/>
          </a:p>
        </p:txBody>
      </p:sp>
      <p:sp>
        <p:nvSpPr>
          <p:cNvPr id="6" name="Rectangle 14"/>
          <p:cNvSpPr>
            <a:spLocks noGrp="1" noChangeArrowheads="1"/>
          </p:cNvSpPr>
          <p:nvPr>
            <p:ph type="ftr" sz="quarter"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3298794512"/>
      </p:ext>
    </p:extLst>
  </p:cSld>
  <p:clrMapOvr>
    <a:masterClrMapping/>
  </p:clrMapOvr>
  <p:transition spd="med">
    <p:zoom dir="in"/>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A258050E-B668-4FA7-85AD-C750C80A6E9B}" type="datetimeFigureOut">
              <a:rPr lang="es-CO" smtClean="0"/>
              <a:pPr/>
              <a:t>05/04/2015</a:t>
            </a:fld>
            <a:endParaRPr kumimoji="0" lang="es-CO"/>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240D5ECE-8B49-45CD-BE81-EF81920D1969}" type="slidenum">
              <a:rPr lang="es-CO" smtClean="0"/>
              <a:pPr/>
              <a:t>‹Nº›</a:t>
            </a:fld>
            <a:endParaRPr kumimoji="0" lang="es-CO"/>
          </a:p>
        </p:txBody>
      </p:sp>
      <p:sp>
        <p:nvSpPr>
          <p:cNvPr id="12" name="Footer Placeholder 11"/>
          <p:cNvSpPr>
            <a:spLocks noGrp="1"/>
          </p:cNvSpPr>
          <p:nvPr>
            <p:ph type="ftr" sz="quarter" idx="12"/>
          </p:nvPr>
        </p:nvSpPr>
        <p:spPr/>
        <p:txBody>
          <a:bodyPr/>
          <a:lstStyle>
            <a:lvl1pPr>
              <a:defRPr>
                <a:solidFill>
                  <a:schemeClr val="bg2"/>
                </a:solidFill>
              </a:defRPr>
            </a:lvl1pPr>
          </a:lstStyle>
          <a:p>
            <a:endParaRPr kumimoji="0" lang="es-E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s-ES" smtClean="0"/>
              <a:t>Haga clic para modificar el estilo de título del patrón</a:t>
            </a:r>
            <a:endParaRPr lang="en-US" dirty="0"/>
          </a:p>
        </p:txBody>
      </p:sp>
      <p:pic>
        <p:nvPicPr>
          <p:cNvPr id="9"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14"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15"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6"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7"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8"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a:solidFill>
                <a:srgbClr val="F47F2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1+#ppt_w/2"/>
                                          </p:val>
                                        </p:tav>
                                        <p:tav tm="100000">
                                          <p:val>
                                            <p:strVal val="#ppt_x"/>
                                          </p:val>
                                        </p:tav>
                                      </p:tavLst>
                                    </p:anim>
                                    <p:anim calcmode="lin" valueType="num">
                                      <p:cBhvr additive="base">
                                        <p:cTn id="12" dur="500" fill="hold"/>
                                        <p:tgtEl>
                                          <p:spTgt spid="14"/>
                                        </p:tgtEl>
                                        <p:attrNameLst>
                                          <p:attrName>ppt_y</p:attrName>
                                        </p:attrNameLst>
                                      </p:cBhvr>
                                      <p:tavLst>
                                        <p:tav tm="0">
                                          <p:val>
                                            <p:strVal val="0-#ppt_h/2"/>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anim calcmode="lin" valueType="num">
                                      <p:cBhvr>
                                        <p:cTn id="16" dur="500" fill="hold"/>
                                        <p:tgtEl>
                                          <p:spTgt spid="17"/>
                                        </p:tgtEl>
                                        <p:attrNameLst>
                                          <p:attrName>ppt_x</p:attrName>
                                        </p:attrNameLst>
                                      </p:cBhvr>
                                      <p:tavLst>
                                        <p:tav tm="0">
                                          <p:val>
                                            <p:strVal val="#ppt_x"/>
                                          </p:val>
                                        </p:tav>
                                        <p:tav tm="100000">
                                          <p:val>
                                            <p:strVal val="#ppt_x"/>
                                          </p:val>
                                        </p:tav>
                                      </p:tavLst>
                                    </p:anim>
                                    <p:anim calcmode="lin" valueType="num">
                                      <p:cBhvr>
                                        <p:cTn id="17" dur="500" fill="hold"/>
                                        <p:tgtEl>
                                          <p:spTgt spid="17"/>
                                        </p:tgtEl>
                                        <p:attrNameLst>
                                          <p:attrName>ppt_y</p:attrName>
                                        </p:attrNameLst>
                                      </p:cBhvr>
                                      <p:tavLst>
                                        <p:tav tm="0">
                                          <p:val>
                                            <p:strVal val="#ppt_y+.1"/>
                                          </p:val>
                                        </p:tav>
                                        <p:tav tm="100000">
                                          <p:val>
                                            <p:strVal val="#ppt_y"/>
                                          </p:val>
                                        </p:tav>
                                      </p:tavLst>
                                    </p:anim>
                                  </p:childTnLst>
                                </p:cTn>
                              </p:par>
                              <p:par>
                                <p:cTn id="18" presetID="2" presetClass="entr" presetSubtype="8" fill="hold" nodeType="withEffect">
                                  <p:stCondLst>
                                    <p:cond delay="0"/>
                                  </p:stCondLst>
                                  <p:childTnLst>
                                    <p:set>
                                      <p:cBhvr>
                                        <p:cTn id="19" dur="1" fill="hold">
                                          <p:stCondLst>
                                            <p:cond delay="0"/>
                                          </p:stCondLst>
                                        </p:cTn>
                                        <p:tgtEl>
                                          <p:spTgt spid="15"/>
                                        </p:tgtEl>
                                        <p:attrNameLst>
                                          <p:attrName>style.visibility</p:attrName>
                                        </p:attrNameLst>
                                      </p:cBhvr>
                                      <p:to>
                                        <p:strVal val="visible"/>
                                      </p:to>
                                    </p:set>
                                    <p:anim calcmode="lin" valueType="num">
                                      <p:cBhvr additive="base">
                                        <p:cTn id="20" dur="500" fill="hold"/>
                                        <p:tgtEl>
                                          <p:spTgt spid="15"/>
                                        </p:tgtEl>
                                        <p:attrNameLst>
                                          <p:attrName>ppt_x</p:attrName>
                                        </p:attrNameLst>
                                      </p:cBhvr>
                                      <p:tavLst>
                                        <p:tav tm="0">
                                          <p:val>
                                            <p:strVal val="0-#ppt_w/2"/>
                                          </p:val>
                                        </p:tav>
                                        <p:tav tm="100000">
                                          <p:val>
                                            <p:strVal val="#ppt_x"/>
                                          </p:val>
                                        </p:tav>
                                      </p:tavLst>
                                    </p:anim>
                                    <p:anim calcmode="lin" valueType="num">
                                      <p:cBhvr additive="base">
                                        <p:cTn id="21" dur="500" fill="hold"/>
                                        <p:tgtEl>
                                          <p:spTgt spid="15"/>
                                        </p:tgtEl>
                                        <p:attrNameLst>
                                          <p:attrName>ppt_y</p:attrName>
                                        </p:attrNameLst>
                                      </p:cBhvr>
                                      <p:tavLst>
                                        <p:tav tm="0">
                                          <p:val>
                                            <p:strVal val="#ppt_y"/>
                                          </p:val>
                                        </p:tav>
                                        <p:tav tm="100000">
                                          <p:val>
                                            <p:strVal val="#ppt_y"/>
                                          </p:val>
                                        </p:tav>
                                      </p:tavLst>
                                    </p:anim>
                                  </p:childTnLst>
                                </p:cTn>
                              </p:par>
                              <p:par>
                                <p:cTn id="22" presetID="2" presetClass="entr" presetSubtype="2" fill="hold"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500" fill="hold"/>
                                        <p:tgtEl>
                                          <p:spTgt spid="16"/>
                                        </p:tgtEl>
                                        <p:attrNameLst>
                                          <p:attrName>ppt_x</p:attrName>
                                        </p:attrNameLst>
                                      </p:cBhvr>
                                      <p:tavLst>
                                        <p:tav tm="0">
                                          <p:val>
                                            <p:strVal val="1+#ppt_w/2"/>
                                          </p:val>
                                        </p:tav>
                                        <p:tav tm="100000">
                                          <p:val>
                                            <p:strVal val="#ppt_x"/>
                                          </p:val>
                                        </p:tav>
                                      </p:tavLst>
                                    </p:anim>
                                    <p:anim calcmode="lin" valueType="num">
                                      <p:cBhvr additive="base">
                                        <p:cTn id="25" dur="500" fill="hold"/>
                                        <p:tgtEl>
                                          <p:spTgt spid="16"/>
                                        </p:tgtEl>
                                        <p:attrNameLst>
                                          <p:attrName>ppt_y</p:attrName>
                                        </p:attrNameLst>
                                      </p:cBhvr>
                                      <p:tavLst>
                                        <p:tav tm="0">
                                          <p:val>
                                            <p:strVal val="#ppt_y"/>
                                          </p:val>
                                        </p:tav>
                                        <p:tav tm="100000">
                                          <p:val>
                                            <p:strVal val="#ppt_y"/>
                                          </p:val>
                                        </p:tav>
                                      </p:tavLst>
                                    </p:anim>
                                  </p:childTnLst>
                                </p:cTn>
                              </p:par>
                              <p:par>
                                <p:cTn id="26" presetID="10" presetClass="entr" presetSubtype="0" fill="hold" grpId="0" nodeType="withEffect">
                                  <p:stCondLst>
                                    <p:cond delay="500"/>
                                  </p:stCondLst>
                                  <p:childTnLst>
                                    <p:set>
                                      <p:cBhvr>
                                        <p:cTn id="27" dur="1" fill="hold">
                                          <p:stCondLst>
                                            <p:cond delay="0"/>
                                          </p:stCondLst>
                                        </p:cTn>
                                        <p:tgtEl>
                                          <p:spTgt spid="18"/>
                                        </p:tgtEl>
                                        <p:attrNameLst>
                                          <p:attrName>style.visibility</p:attrName>
                                        </p:attrNameLst>
                                      </p:cBhvr>
                                      <p:to>
                                        <p:strVal val="visible"/>
                                      </p:to>
                                    </p:set>
                                    <p:animEffect transition="in" filter="fade">
                                      <p:cBhvr>
                                        <p:cTn id="28" dur="75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258050E-B668-4FA7-85AD-C750C80A6E9B}" type="datetimeFigureOut">
              <a:rPr lang="es-CO" smtClean="0"/>
              <a:pPr/>
              <a:t>05/04/2015</a:t>
            </a:fld>
            <a:endParaRPr kumimoji="0" lang="es-CO"/>
          </a:p>
        </p:txBody>
      </p:sp>
      <p:sp>
        <p:nvSpPr>
          <p:cNvPr id="5" name="Footer Placeholder 4"/>
          <p:cNvSpPr>
            <a:spLocks noGrp="1"/>
          </p:cNvSpPr>
          <p:nvPr>
            <p:ph type="ftr" sz="quarter" idx="11"/>
          </p:nvPr>
        </p:nvSpPr>
        <p:spPr/>
        <p:txBody>
          <a:bodyPr/>
          <a:lstStyle/>
          <a:p>
            <a:endParaRPr kumimoji="0" lang="es-ES"/>
          </a:p>
        </p:txBody>
      </p:sp>
      <p:sp>
        <p:nvSpPr>
          <p:cNvPr id="6" name="Slide Number Placeholder 5"/>
          <p:cNvSpPr>
            <a:spLocks noGrp="1"/>
          </p:cNvSpPr>
          <p:nvPr>
            <p:ph type="sldNum" sz="quarter" idx="12"/>
          </p:nvPr>
        </p:nvSpPr>
        <p:spPr/>
        <p:txBody>
          <a:bodyPr/>
          <a:lstStyle/>
          <a:p>
            <a:fld id="{240D5ECE-8B49-45CD-BE81-EF81920D1969}" type="slidenum">
              <a:rPr lang="es-CO" smtClean="0"/>
              <a:pPr/>
              <a:t>‹Nº›</a:t>
            </a:fld>
            <a:endParaRPr kumimoji="0" lang="es-CO"/>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 name="Date Placeholder 8"/>
          <p:cNvSpPr>
            <a:spLocks noGrp="1"/>
          </p:cNvSpPr>
          <p:nvPr>
            <p:ph type="dt" sz="half" idx="10"/>
          </p:nvPr>
        </p:nvSpPr>
        <p:spPr/>
        <p:txBody>
          <a:bodyPr/>
          <a:lstStyle>
            <a:lvl1pPr>
              <a:defRPr>
                <a:solidFill>
                  <a:srgbClr val="FFFFFF"/>
                </a:solidFill>
              </a:defRPr>
            </a:lvl1pPr>
          </a:lstStyle>
          <a:p>
            <a:fld id="{74A8BBF0-342D-409A-9C0A-B1B451E92883}" type="datetime1">
              <a:rPr lang="en-US" smtClean="0"/>
              <a:pPr/>
              <a:t>4/5/2015</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240D5ECE-8B49-45CD-BE81-EF81920D1969}" type="slidenum">
              <a:rPr lang="es-CO" smtClean="0"/>
              <a:pPr/>
              <a:t>‹Nº›</a:t>
            </a:fld>
            <a:endParaRPr kumimoji="0" lang="es-CO"/>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kumimoji="0" lang="es-E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s-ES" smtClean="0"/>
              <a:t>Haga clic para modificar el estilo de título del patrón</a:t>
            </a:r>
            <a:endParaRPr lang="en-US" dirty="0"/>
          </a:p>
        </p:txBody>
      </p:sp>
      <p:sp>
        <p:nvSpPr>
          <p:cNvPr id="13"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s-ES"/>
              <a:t>             </a:t>
            </a:r>
          </a:p>
        </p:txBody>
      </p:sp>
      <p:sp>
        <p:nvSpPr>
          <p:cNvPr id="14"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s-ES">
                <a:solidFill>
                  <a:srgbClr val="FF6600"/>
                </a:solidFill>
              </a:rPr>
              <a:t>           </a:t>
            </a:r>
          </a:p>
        </p:txBody>
      </p:sp>
      <p:sp>
        <p:nvSpPr>
          <p:cNvPr id="15"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s-ES"/>
              <a:t>       </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A258050E-B668-4FA7-85AD-C750C80A6E9B}" type="datetimeFigureOut">
              <a:rPr lang="es-CO" smtClean="0"/>
              <a:pPr/>
              <a:t>05/04/2015</a:t>
            </a:fld>
            <a:endParaRPr kumimoji="0" lang="es-CO"/>
          </a:p>
        </p:txBody>
      </p:sp>
      <p:sp>
        <p:nvSpPr>
          <p:cNvPr id="6" name="Footer Placeholder 5"/>
          <p:cNvSpPr>
            <a:spLocks noGrp="1"/>
          </p:cNvSpPr>
          <p:nvPr>
            <p:ph type="ftr" sz="quarter" idx="11"/>
          </p:nvPr>
        </p:nvSpPr>
        <p:spPr/>
        <p:txBody>
          <a:bodyPr/>
          <a:lstStyle/>
          <a:p>
            <a:endParaRPr kumimoji="0" lang="es-ES"/>
          </a:p>
        </p:txBody>
      </p:sp>
      <p:sp>
        <p:nvSpPr>
          <p:cNvPr id="7" name="Slide Number Placeholder 6"/>
          <p:cNvSpPr>
            <a:spLocks noGrp="1"/>
          </p:cNvSpPr>
          <p:nvPr>
            <p:ph type="sldNum" sz="quarter" idx="12"/>
          </p:nvPr>
        </p:nvSpPr>
        <p:spPr/>
        <p:txBody>
          <a:bodyPr/>
          <a:lstStyle/>
          <a:p>
            <a:fld id="{240D5ECE-8B49-45CD-BE81-EF81920D1969}" type="slidenum">
              <a:rPr lang="es-CO" smtClean="0"/>
              <a:pPr/>
              <a:t>‹Nº›</a:t>
            </a:fld>
            <a:endParaRPr kumimoji="0" lang="es-CO"/>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1800" y="1992354"/>
            <a:ext cx="5867400" cy="1970046"/>
          </a:xfrm>
        </p:spPr>
        <p:txBody>
          <a:bodyPr anchor="ctr">
            <a:normAutofit/>
          </a:bodyPr>
          <a:lstStyle>
            <a:lvl1pPr algn="l" eaLnBrk="1" latinLnBrk="0" hangingPunct="1">
              <a:defRPr kumimoji="0" lang="es-ES" sz="3000" b="1" cap="all"/>
            </a:lvl1pPr>
          </a:lstStyle>
          <a:p>
            <a:pPr eaLnBrk="1" latinLnBrk="0" hangingPunct="1"/>
            <a:r>
              <a:rPr lang="es-ES" smtClean="0"/>
              <a:t>Haga clic para modificar el estilo de título del patrón</a:t>
            </a:r>
            <a:endParaRPr/>
          </a:p>
        </p:txBody>
      </p:sp>
      <p:sp>
        <p:nvSpPr>
          <p:cNvPr id="3" name="Text Placeholder 2"/>
          <p:cNvSpPr>
            <a:spLocks noGrp="1"/>
          </p:cNvSpPr>
          <p:nvPr>
            <p:ph type="body" idx="1"/>
          </p:nvPr>
        </p:nvSpPr>
        <p:spPr>
          <a:xfrm>
            <a:off x="381000" y="5105400"/>
            <a:ext cx="8229601" cy="375787"/>
          </a:xfrm>
        </p:spPr>
        <p:txBody>
          <a:bodyPr anchor="b">
            <a:normAutofit/>
          </a:bodyPr>
          <a:lstStyle>
            <a:lvl1pPr marL="0" indent="0" algn="r" eaLnBrk="1" latinLnBrk="0" hangingPunct="1">
              <a:buNone/>
              <a:defRPr kumimoji="0" lang="es-ES" sz="1800">
                <a:solidFill>
                  <a:schemeClr val="tx1">
                    <a:lumMod val="65000"/>
                    <a:lumOff val="35000"/>
                  </a:schemeClr>
                </a:solidFill>
              </a:defRPr>
            </a:lvl1pPr>
            <a:lvl2pPr marL="457200" indent="0" eaLnBrk="1" latinLnBrk="0" hangingPunct="1">
              <a:buNone/>
              <a:defRPr kumimoji="0" lang="es-ES" sz="1800">
                <a:solidFill>
                  <a:schemeClr val="tx1">
                    <a:tint val="75000"/>
                  </a:schemeClr>
                </a:solidFill>
              </a:defRPr>
            </a:lvl2pPr>
            <a:lvl3pPr marL="914400" indent="0" eaLnBrk="1" latinLnBrk="0" hangingPunct="1">
              <a:buNone/>
              <a:defRPr kumimoji="0" lang="es-ES" sz="1600">
                <a:solidFill>
                  <a:schemeClr val="tx1">
                    <a:tint val="75000"/>
                  </a:schemeClr>
                </a:solidFill>
              </a:defRPr>
            </a:lvl3pPr>
            <a:lvl4pPr marL="1371600" indent="0" eaLnBrk="1" latinLnBrk="0" hangingPunct="1">
              <a:buNone/>
              <a:defRPr kumimoji="0" lang="es-ES" sz="1400">
                <a:solidFill>
                  <a:schemeClr val="tx1">
                    <a:tint val="75000"/>
                  </a:schemeClr>
                </a:solidFill>
              </a:defRPr>
            </a:lvl4pPr>
            <a:lvl5pPr marL="1828800" indent="0" eaLnBrk="1" latinLnBrk="0" hangingPunct="1">
              <a:buNone/>
              <a:defRPr kumimoji="0" lang="es-ES" sz="1400">
                <a:solidFill>
                  <a:schemeClr val="tx1">
                    <a:tint val="75000"/>
                  </a:schemeClr>
                </a:solidFill>
              </a:defRPr>
            </a:lvl5pPr>
            <a:lvl6pPr marL="2286000" indent="0" eaLnBrk="1" latinLnBrk="0" hangingPunct="1">
              <a:buNone/>
              <a:defRPr kumimoji="0" lang="es-ES" sz="1400">
                <a:solidFill>
                  <a:schemeClr val="tx1">
                    <a:tint val="75000"/>
                  </a:schemeClr>
                </a:solidFill>
              </a:defRPr>
            </a:lvl6pPr>
            <a:lvl7pPr marL="2743200" indent="0" eaLnBrk="1" latinLnBrk="0" hangingPunct="1">
              <a:buNone/>
              <a:defRPr kumimoji="0" lang="es-ES" sz="1400">
                <a:solidFill>
                  <a:schemeClr val="tx1">
                    <a:tint val="75000"/>
                  </a:schemeClr>
                </a:solidFill>
              </a:defRPr>
            </a:lvl7pPr>
            <a:lvl8pPr marL="3200400" indent="0" eaLnBrk="1" latinLnBrk="0" hangingPunct="1">
              <a:buNone/>
              <a:defRPr kumimoji="0" lang="es-ES" sz="1400">
                <a:solidFill>
                  <a:schemeClr val="tx1">
                    <a:tint val="75000"/>
                  </a:schemeClr>
                </a:solidFill>
              </a:defRPr>
            </a:lvl8pPr>
            <a:lvl9pPr marL="3657600" indent="0" eaLnBrk="1" latinLnBrk="0" hangingPunct="1">
              <a:buNone/>
              <a:defRPr kumimoji="0" lang="es-ES" sz="1400">
                <a:solidFill>
                  <a:schemeClr val="tx1">
                    <a:tint val="75000"/>
                  </a:schemeClr>
                </a:solidFill>
              </a:defRPr>
            </a:lvl9pPr>
          </a:lstStyle>
          <a:p>
            <a:pPr lvl="0" eaLnBrk="1" latinLnBrk="0" hangingPunct="1"/>
            <a:r>
              <a:rPr lang="es-ES" smtClean="0"/>
              <a:t>Haga clic para modificar el estilo de texto del patrón</a:t>
            </a:r>
          </a:p>
        </p:txBody>
      </p:sp>
      <p:sp>
        <p:nvSpPr>
          <p:cNvPr id="5" name="Footer Placeholder 4"/>
          <p:cNvSpPr>
            <a:spLocks noGrp="1"/>
          </p:cNvSpPr>
          <p:nvPr>
            <p:ph type="ftr" sz="quarter" idx="11"/>
          </p:nvPr>
        </p:nvSpPr>
        <p:spPr/>
        <p:txBody>
          <a:bodyPr/>
          <a:lstStyle>
            <a:lvl1pPr eaLnBrk="1" latinLnBrk="0" hangingPunct="1">
              <a:defRPr kumimoji="0" lang="es-ES">
                <a:solidFill>
                  <a:schemeClr val="tx1">
                    <a:lumMod val="85000"/>
                    <a:lumOff val="15000"/>
                  </a:schemeClr>
                </a:solidFill>
              </a:defRPr>
            </a:lvl1pPr>
          </a:lstStyle>
          <a:p>
            <a:endParaRPr kumimoji="0" lang="es-ES"/>
          </a:p>
        </p:txBody>
      </p:sp>
      <p:sp>
        <p:nvSpPr>
          <p:cNvPr id="6" name="Slide Number Placeholder 5"/>
          <p:cNvSpPr>
            <a:spLocks noGrp="1"/>
          </p:cNvSpPr>
          <p:nvPr>
            <p:ph type="sldNum" sz="quarter" idx="12"/>
          </p:nvPr>
        </p:nvSpPr>
        <p:spPr/>
        <p:txBody>
          <a:bodyPr/>
          <a:lstStyle>
            <a:lvl1pPr eaLnBrk="1" latinLnBrk="0" hangingPunct="1">
              <a:defRPr kumimoji="0" lang="es-ES">
                <a:solidFill>
                  <a:schemeClr val="tx1">
                    <a:lumMod val="85000"/>
                    <a:lumOff val="15000"/>
                  </a:schemeClr>
                </a:solidFill>
              </a:defRPr>
            </a:lvl1pPr>
          </a:lstStyle>
          <a:p>
            <a:fld id="{240D5ECE-8B49-45CD-BE81-EF81920D1969}" type="slidenum">
              <a:pPr/>
              <a:t>‹Nº›</a:t>
            </a:fld>
            <a:endParaRPr kumimoji="0" lang="es-ES"/>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s-ES"/>
              <a:t>             </a:t>
            </a:r>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s-ES">
                <a:solidFill>
                  <a:srgbClr val="FF6600"/>
                </a:solidFill>
              </a:rPr>
              <a:t>           </a:t>
            </a: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s-ES"/>
              <a:t>       </a:t>
            </a:r>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A258050E-B668-4FA7-85AD-C750C80A6E9B}" type="datetimeFigureOut">
              <a:rPr lang="es-CO" smtClean="0"/>
              <a:pPr/>
              <a:t>05/04/2015</a:t>
            </a:fld>
            <a:endParaRPr kumimoji="0" lang="es-CO"/>
          </a:p>
        </p:txBody>
      </p:sp>
      <p:sp>
        <p:nvSpPr>
          <p:cNvPr id="8" name="Footer Placeholder 7"/>
          <p:cNvSpPr>
            <a:spLocks noGrp="1"/>
          </p:cNvSpPr>
          <p:nvPr>
            <p:ph type="ftr" sz="quarter" idx="11"/>
          </p:nvPr>
        </p:nvSpPr>
        <p:spPr/>
        <p:txBody>
          <a:bodyPr/>
          <a:lstStyle/>
          <a:p>
            <a:endParaRPr kumimoji="0" lang="es-ES"/>
          </a:p>
        </p:txBody>
      </p:sp>
      <p:sp>
        <p:nvSpPr>
          <p:cNvPr id="9" name="Slide Number Placeholder 8"/>
          <p:cNvSpPr>
            <a:spLocks noGrp="1"/>
          </p:cNvSpPr>
          <p:nvPr>
            <p:ph type="sldNum" sz="quarter" idx="12"/>
          </p:nvPr>
        </p:nvSpPr>
        <p:spPr/>
        <p:txBody>
          <a:bodyPr/>
          <a:lstStyle/>
          <a:p>
            <a:fld id="{240D5ECE-8B49-45CD-BE81-EF81920D1969}" type="slidenum">
              <a:rPr lang="es-CO" smtClean="0"/>
              <a:pPr/>
              <a:t>‹Nº›</a:t>
            </a:fld>
            <a:endParaRPr kumimoji="0" lang="es-CO"/>
          </a:p>
        </p:txBody>
      </p:sp>
      <p:sp>
        <p:nvSpPr>
          <p:cNvPr id="10" name="Title 9"/>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258050E-B668-4FA7-85AD-C750C80A6E9B}" type="datetimeFigureOut">
              <a:rPr lang="es-CO" smtClean="0"/>
              <a:pPr/>
              <a:t>05/04/2015</a:t>
            </a:fld>
            <a:endParaRPr kumimoji="0" lang="es-CO"/>
          </a:p>
        </p:txBody>
      </p:sp>
      <p:sp>
        <p:nvSpPr>
          <p:cNvPr id="4" name="Footer Placeholder 3"/>
          <p:cNvSpPr>
            <a:spLocks noGrp="1"/>
          </p:cNvSpPr>
          <p:nvPr>
            <p:ph type="ftr" sz="quarter" idx="11"/>
          </p:nvPr>
        </p:nvSpPr>
        <p:spPr/>
        <p:txBody>
          <a:bodyPr/>
          <a:lstStyle/>
          <a:p>
            <a:endParaRPr kumimoji="0" lang="es-ES"/>
          </a:p>
        </p:txBody>
      </p:sp>
      <p:sp>
        <p:nvSpPr>
          <p:cNvPr id="5" name="Slide Number Placeholder 4"/>
          <p:cNvSpPr>
            <a:spLocks noGrp="1"/>
          </p:cNvSpPr>
          <p:nvPr>
            <p:ph type="sldNum" sz="quarter" idx="12"/>
          </p:nvPr>
        </p:nvSpPr>
        <p:spPr/>
        <p:txBody>
          <a:bodyPr/>
          <a:lstStyle/>
          <a:p>
            <a:fld id="{240D5ECE-8B49-45CD-BE81-EF81920D1969}" type="slidenum">
              <a:rPr lang="es-CO" smtClean="0"/>
              <a:pPr/>
              <a:t>‹Nº›</a:t>
            </a:fld>
            <a:endParaRPr kumimoji="0" lang="es-CO"/>
          </a:p>
        </p:txBody>
      </p:sp>
      <p:sp>
        <p:nvSpPr>
          <p:cNvPr id="6" name="Title 5"/>
          <p:cNvSpPr>
            <a:spLocks noGrp="1"/>
          </p:cNvSpPr>
          <p:nvPr>
            <p:ph type="title"/>
          </p:nvPr>
        </p:nvSpPr>
        <p:spPr/>
        <p:txBody>
          <a:bodyPr/>
          <a:lstStyle/>
          <a:p>
            <a:r>
              <a:rPr lang="es-ES" smtClean="0"/>
              <a:t>Haga clic para modificar el estilo de título del patrón</a:t>
            </a:r>
            <a:endParaRPr lang="en-US"/>
          </a:p>
        </p:txBody>
      </p:sp>
      <p:pic>
        <p:nvPicPr>
          <p:cNvPr id="7" name="Picture 5"/>
          <p:cNvPicPr>
            <a:picLocks noChangeAspect="1"/>
          </p:cNvPicPr>
          <p:nvPr userDrawn="1"/>
        </p:nvPicPr>
        <p:blipFill>
          <a:blip r:embed="rId2" cstate="print"/>
          <a:stretch>
            <a:fillRect/>
          </a:stretch>
        </p:blipFill>
        <p:spPr>
          <a:xfrm>
            <a:off x="0" y="762000"/>
            <a:ext cx="2445488" cy="2286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FF934E2-BBB6-4D34-BB01-078E9AA25260}" type="datetimeFigureOut">
              <a:rPr lang="es-CO" smtClean="0"/>
              <a:pPr/>
              <a:t>05/04/2015</a:t>
            </a:fld>
            <a:endParaRPr kumimoji="0" lang="es-CO"/>
          </a:p>
        </p:txBody>
      </p:sp>
      <p:sp>
        <p:nvSpPr>
          <p:cNvPr id="3" name="Footer Placeholder 2"/>
          <p:cNvSpPr>
            <a:spLocks noGrp="1"/>
          </p:cNvSpPr>
          <p:nvPr>
            <p:ph type="ftr" sz="quarter" idx="11"/>
          </p:nvPr>
        </p:nvSpPr>
        <p:spPr/>
        <p:txBody>
          <a:bodyPr/>
          <a:lstStyle/>
          <a:p>
            <a:endParaRPr kumimoji="0" lang="es-ES"/>
          </a:p>
        </p:txBody>
      </p:sp>
      <p:sp>
        <p:nvSpPr>
          <p:cNvPr id="4" name="Slide Number Placeholder 3"/>
          <p:cNvSpPr>
            <a:spLocks noGrp="1"/>
          </p:cNvSpPr>
          <p:nvPr>
            <p:ph type="sldNum" sz="quarter" idx="12"/>
          </p:nvPr>
        </p:nvSpPr>
        <p:spPr/>
        <p:txBody>
          <a:bodyPr/>
          <a:lstStyle/>
          <a:p>
            <a:fld id="{73820FCD-5F4C-4989-BE05-0A8208BCBC21}" type="slidenum">
              <a:rPr lang="es-CO" smtClean="0"/>
              <a:pPr/>
              <a:t>‹Nº›</a:t>
            </a:fld>
            <a:endParaRPr kumimoji="0" lang="es-CO"/>
          </a:p>
        </p:txBody>
      </p:sp>
      <p:pic>
        <p:nvPicPr>
          <p:cNvPr id="6"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ppt_x"/>
                                          </p:val>
                                        </p:tav>
                                        <p:tav tm="100000">
                                          <p:val>
                                            <p:strVal val="#ppt_x"/>
                                          </p:val>
                                        </p:tav>
                                      </p:tavLst>
                                    </p:anim>
                                    <p:anim calcmode="lin" valueType="num">
                                      <p:cBhvr additive="base">
                                        <p:cTn id="8"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258050E-B668-4FA7-85AD-C750C80A6E9B}" type="datetimeFigureOut">
              <a:rPr lang="es-CO" smtClean="0"/>
              <a:pPr/>
              <a:t>05/04/2015</a:t>
            </a:fld>
            <a:endParaRPr kumimoji="0" lang="es-CO"/>
          </a:p>
        </p:txBody>
      </p:sp>
      <p:sp>
        <p:nvSpPr>
          <p:cNvPr id="6" name="Footer Placeholder 5"/>
          <p:cNvSpPr>
            <a:spLocks noGrp="1"/>
          </p:cNvSpPr>
          <p:nvPr>
            <p:ph type="ftr" sz="quarter" idx="11"/>
          </p:nvPr>
        </p:nvSpPr>
        <p:spPr/>
        <p:txBody>
          <a:bodyPr/>
          <a:lstStyle/>
          <a:p>
            <a:endParaRPr kumimoji="0" lang="es-E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240D5ECE-8B49-45CD-BE81-EF81920D1969}" type="slidenum">
              <a:rPr lang="es-CO" smtClean="0"/>
              <a:pPr/>
              <a:t>‹Nº›</a:t>
            </a:fld>
            <a:endParaRPr kumimoji="0" lang="es-CO"/>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s-ES" smtClean="0"/>
              <a:t>Haga clic para modificar el estilo de título del patrón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258050E-B668-4FA7-85AD-C750C80A6E9B}" type="datetimeFigureOut">
              <a:rPr lang="es-CO" smtClean="0"/>
              <a:pPr/>
              <a:t>05/04/2015</a:t>
            </a:fld>
            <a:endParaRPr kumimoji="0" lang="es-CO"/>
          </a:p>
        </p:txBody>
      </p:sp>
      <p:sp>
        <p:nvSpPr>
          <p:cNvPr id="6" name="Footer Placeholder 5"/>
          <p:cNvSpPr>
            <a:spLocks noGrp="1"/>
          </p:cNvSpPr>
          <p:nvPr>
            <p:ph type="ftr" sz="quarter" idx="11"/>
          </p:nvPr>
        </p:nvSpPr>
        <p:spPr/>
        <p:txBody>
          <a:bodyPr/>
          <a:lstStyle/>
          <a:p>
            <a:endParaRPr kumimoji="0" lang="es-ES"/>
          </a:p>
        </p:txBody>
      </p:sp>
      <p:sp>
        <p:nvSpPr>
          <p:cNvPr id="7" name="Slide Number Placeholder 6"/>
          <p:cNvSpPr>
            <a:spLocks noGrp="1"/>
          </p:cNvSpPr>
          <p:nvPr>
            <p:ph type="sldNum" sz="quarter" idx="12"/>
          </p:nvPr>
        </p:nvSpPr>
        <p:spPr/>
        <p:txBody>
          <a:bodyPr/>
          <a:lstStyle/>
          <a:p>
            <a:fld id="{240D5ECE-8B49-45CD-BE81-EF81920D1969}" type="slidenum">
              <a:rPr lang="es-CO" smtClean="0"/>
              <a:pPr/>
              <a:t>‹Nº›</a:t>
            </a:fld>
            <a:endParaRPr kumimoji="0" lang="es-CO"/>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s-ES" smtClean="0"/>
              <a:t>Haga clic para modificar el estilo de título del patrón</a:t>
            </a:r>
            <a:endParaRPr lang="en-US" dirty="0"/>
          </a:p>
        </p:txBody>
      </p:sp>
      <p:sp>
        <p:nvSpPr>
          <p:cNvPr id="11"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b="1">
              <a:latin typeface="Georgia" pitchFamily="18"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258050E-B668-4FA7-85AD-C750C80A6E9B}" type="datetimeFigureOut">
              <a:rPr lang="es-CO" smtClean="0"/>
              <a:pPr/>
              <a:t>05/04/2015</a:t>
            </a:fld>
            <a:endParaRPr kumimoji="0" lang="es-CO"/>
          </a:p>
        </p:txBody>
      </p:sp>
      <p:sp>
        <p:nvSpPr>
          <p:cNvPr id="5" name="Footer Placeholder 4"/>
          <p:cNvSpPr>
            <a:spLocks noGrp="1"/>
          </p:cNvSpPr>
          <p:nvPr>
            <p:ph type="ftr" sz="quarter" idx="11"/>
          </p:nvPr>
        </p:nvSpPr>
        <p:spPr/>
        <p:txBody>
          <a:bodyPr/>
          <a:lstStyle/>
          <a:p>
            <a:endParaRPr kumimoji="0" lang="es-ES"/>
          </a:p>
        </p:txBody>
      </p:sp>
      <p:sp>
        <p:nvSpPr>
          <p:cNvPr id="6" name="Slide Number Placeholder 5"/>
          <p:cNvSpPr>
            <a:spLocks noGrp="1"/>
          </p:cNvSpPr>
          <p:nvPr>
            <p:ph type="sldNum" sz="quarter" idx="12"/>
          </p:nvPr>
        </p:nvSpPr>
        <p:spPr/>
        <p:txBody>
          <a:bodyPr/>
          <a:lstStyle/>
          <a:p>
            <a:fld id="{240D5ECE-8B49-45CD-BE81-EF81920D1969}" type="slidenum">
              <a:rPr lang="es-CO" smtClean="0"/>
              <a:pPr/>
              <a:t>‹Nº›</a:t>
            </a:fld>
            <a:endParaRPr kumimoji="0" lang="es-CO"/>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258050E-B668-4FA7-85AD-C750C80A6E9B}" type="datetimeFigureOut">
              <a:rPr lang="es-CO" smtClean="0"/>
              <a:pPr/>
              <a:t>05/04/2015</a:t>
            </a:fld>
            <a:endParaRPr kumimoji="0" lang="es-CO"/>
          </a:p>
        </p:txBody>
      </p:sp>
      <p:sp>
        <p:nvSpPr>
          <p:cNvPr id="5" name="Footer Placeholder 4"/>
          <p:cNvSpPr>
            <a:spLocks noGrp="1"/>
          </p:cNvSpPr>
          <p:nvPr>
            <p:ph type="ftr" sz="quarter" idx="11"/>
          </p:nvPr>
        </p:nvSpPr>
        <p:spPr/>
        <p:txBody>
          <a:bodyPr/>
          <a:lstStyle/>
          <a:p>
            <a:endParaRPr kumimoji="0" lang="es-E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240D5ECE-8B49-45CD-BE81-EF81920D1969}" type="slidenum">
              <a:rPr lang="es-CO" smtClean="0"/>
              <a:pPr/>
              <a:t>‹Nº›</a:t>
            </a:fld>
            <a:endParaRPr kumimoji="0"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ítulo y contenid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cstate="print"/>
          <a:srcRect l="2599" r="5874" b="5262"/>
          <a:stretch/>
        </p:blipFill>
        <p:spPr>
          <a:xfrm>
            <a:off x="3530" y="5867400"/>
            <a:ext cx="9144000" cy="1053694"/>
          </a:xfrm>
          <a:prstGeom prst="rect">
            <a:avLst/>
          </a:prstGeom>
        </p:spPr>
      </p:pic>
      <p:sp>
        <p:nvSpPr>
          <p:cNvPr id="2" name="Title 1"/>
          <p:cNvSpPr>
            <a:spLocks noGrp="1"/>
          </p:cNvSpPr>
          <p:nvPr>
            <p:ph type="title"/>
          </p:nvPr>
        </p:nvSpPr>
        <p:spPr>
          <a:xfrm>
            <a:off x="436180" y="76200"/>
            <a:ext cx="8403020" cy="685800"/>
          </a:xfrm>
        </p:spPr>
        <p:txBody>
          <a:bodyPr anchor="ctr" anchorCtr="0">
            <a:normAutofit/>
          </a:bodyPr>
          <a:lstStyle>
            <a:lvl1pPr algn="l" eaLnBrk="1" latinLnBrk="0" hangingPunct="1">
              <a:defRPr kumimoji="0" lang="es-ES" sz="3000" b="0">
                <a:solidFill>
                  <a:schemeClr val="tx1">
                    <a:lumMod val="85000"/>
                    <a:lumOff val="15000"/>
                  </a:schemeClr>
                </a:solidFill>
              </a:defRPr>
            </a:lvl1pPr>
          </a:lstStyle>
          <a:p>
            <a:pPr eaLnBrk="1" latinLnBrk="0" hangingPunct="1"/>
            <a:r>
              <a:rPr lang="es-ES" smtClean="0"/>
              <a:t>Haga clic para modificar el estilo de título del patrón</a:t>
            </a:r>
            <a:endParaRPr/>
          </a:p>
        </p:txBody>
      </p:sp>
      <p:sp>
        <p:nvSpPr>
          <p:cNvPr id="3" name="Content Placeholder 2"/>
          <p:cNvSpPr>
            <a:spLocks noGrp="1"/>
          </p:cNvSpPr>
          <p:nvPr>
            <p:ph idx="1"/>
          </p:nvPr>
        </p:nvSpPr>
        <p:spPr/>
        <p:txBody>
          <a:bodyPr/>
          <a:lstStyle>
            <a:lvl1pPr eaLnBrk="1" latinLnBrk="0" hangingPunct="1">
              <a:defRPr kumimoji="0" lang="es-ES">
                <a:solidFill>
                  <a:schemeClr val="tx1">
                    <a:lumMod val="85000"/>
                    <a:lumOff val="15000"/>
                  </a:schemeClr>
                </a:solidFill>
              </a:defRPr>
            </a:lvl1pPr>
            <a:lvl2pPr eaLnBrk="1" latinLnBrk="0" hangingPunct="1">
              <a:defRPr kumimoji="0" lang="es-ES">
                <a:solidFill>
                  <a:schemeClr val="tx1">
                    <a:lumMod val="85000"/>
                    <a:lumOff val="15000"/>
                  </a:schemeClr>
                </a:solidFill>
              </a:defRPr>
            </a:lvl2pPr>
            <a:lvl3pPr eaLnBrk="1" latinLnBrk="0" hangingPunct="1">
              <a:defRPr kumimoji="0" lang="es-ES">
                <a:solidFill>
                  <a:schemeClr val="tx1">
                    <a:lumMod val="85000"/>
                    <a:lumOff val="15000"/>
                  </a:schemeClr>
                </a:solidFill>
              </a:defRPr>
            </a:lvl3pPr>
            <a:lvl4pPr eaLnBrk="1" latinLnBrk="0" hangingPunct="1">
              <a:defRPr kumimoji="0" lang="es-ES">
                <a:solidFill>
                  <a:schemeClr val="tx1">
                    <a:lumMod val="85000"/>
                    <a:lumOff val="15000"/>
                  </a:schemeClr>
                </a:solidFill>
              </a:defRPr>
            </a:lvl4pPr>
            <a:lvl5pPr eaLnBrk="1" latinLnBrk="0" hangingPunct="1">
              <a:defRPr kumimoji="0" lang="es-ES">
                <a:solidFill>
                  <a:schemeClr val="tx1">
                    <a:lumMod val="85000"/>
                    <a:lumOff val="15000"/>
                  </a:schemeClr>
                </a:solidFill>
              </a:defRPr>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4" name="Date Placeholder 3"/>
          <p:cNvSpPr>
            <a:spLocks noGrp="1"/>
          </p:cNvSpPr>
          <p:nvPr>
            <p:ph type="dt" sz="half" idx="10"/>
          </p:nvPr>
        </p:nvSpPr>
        <p:spPr/>
        <p:txBody>
          <a:bodyPr/>
          <a:lstStyle>
            <a:lvl1pPr eaLnBrk="1" latinLnBrk="0" hangingPunct="1">
              <a:defRPr kumimoji="0" lang="es-ES">
                <a:solidFill>
                  <a:schemeClr val="tx1">
                    <a:lumMod val="85000"/>
                    <a:lumOff val="15000"/>
                  </a:schemeClr>
                </a:solidFill>
              </a:defRPr>
            </a:lvl1pPr>
          </a:lstStyle>
          <a:p>
            <a:fld id="{A258050E-B668-4FA7-85AD-C750C80A6E9B}" type="datetimeFigureOut">
              <a:pPr/>
              <a:t>05/04/2015</a:t>
            </a:fld>
            <a:endParaRPr kumimoji="0" lang="es-ES"/>
          </a:p>
        </p:txBody>
      </p:sp>
      <p:sp>
        <p:nvSpPr>
          <p:cNvPr id="5" name="Footer Placeholder 4"/>
          <p:cNvSpPr>
            <a:spLocks noGrp="1"/>
          </p:cNvSpPr>
          <p:nvPr>
            <p:ph type="ftr" sz="quarter" idx="11"/>
          </p:nvPr>
        </p:nvSpPr>
        <p:spPr/>
        <p:txBody>
          <a:bodyPr/>
          <a:lstStyle>
            <a:lvl1pPr eaLnBrk="1" latinLnBrk="0" hangingPunct="1">
              <a:defRPr kumimoji="0" lang="es-ES">
                <a:solidFill>
                  <a:schemeClr val="tx1">
                    <a:lumMod val="85000"/>
                    <a:lumOff val="15000"/>
                  </a:schemeClr>
                </a:solidFill>
              </a:defRPr>
            </a:lvl1pPr>
          </a:lstStyle>
          <a:p>
            <a:endParaRPr kumimoji="0" lang="es-ES"/>
          </a:p>
        </p:txBody>
      </p:sp>
      <p:sp>
        <p:nvSpPr>
          <p:cNvPr id="6" name="Slide Number Placeholder 5"/>
          <p:cNvSpPr>
            <a:spLocks noGrp="1"/>
          </p:cNvSpPr>
          <p:nvPr>
            <p:ph type="sldNum" sz="quarter" idx="12"/>
          </p:nvPr>
        </p:nvSpPr>
        <p:spPr/>
        <p:txBody>
          <a:bodyPr/>
          <a:lstStyle>
            <a:lvl1pPr eaLnBrk="1" latinLnBrk="0" hangingPunct="1">
              <a:defRPr kumimoji="0" lang="es-ES">
                <a:solidFill>
                  <a:schemeClr val="tx1">
                    <a:lumMod val="85000"/>
                    <a:lumOff val="15000"/>
                  </a:schemeClr>
                </a:solidFill>
              </a:defRPr>
            </a:lvl1pPr>
          </a:lstStyle>
          <a:p>
            <a:fld id="{240D5ECE-8B49-45CD-BE81-EF81920D1969}" type="slidenum">
              <a:pPr/>
              <a:t>‹Nº›</a:t>
            </a:fld>
            <a:endParaRPr kumimoji="0" lang="es-E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y contenido: Énf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s-ES" smtClean="0"/>
              <a:t>Haga clic para modificar el estilo de título del patrón</a:t>
            </a:r>
            <a:endParaRPr/>
          </a:p>
        </p:txBody>
      </p:sp>
      <p:sp>
        <p:nvSpPr>
          <p:cNvPr id="3" name="Date Placeholder 2"/>
          <p:cNvSpPr>
            <a:spLocks noGrp="1"/>
          </p:cNvSpPr>
          <p:nvPr>
            <p:ph type="dt" sz="half" idx="10"/>
          </p:nvPr>
        </p:nvSpPr>
        <p:spPr/>
        <p:txBody>
          <a:bodyPr/>
          <a:lstStyle>
            <a:lvl1pPr eaLnBrk="1" latinLnBrk="0" hangingPunct="1">
              <a:defRPr kumimoji="0" lang="es-ES">
                <a:solidFill>
                  <a:schemeClr val="tx1">
                    <a:lumMod val="85000"/>
                    <a:lumOff val="15000"/>
                  </a:schemeClr>
                </a:solidFill>
              </a:defRPr>
            </a:lvl1pPr>
          </a:lstStyle>
          <a:p>
            <a:fld id="{A258050E-B668-4FA7-85AD-C750C80A6E9B}" type="datetimeFigureOut">
              <a:pPr/>
              <a:t>05/04/2015</a:t>
            </a:fld>
            <a:endParaRPr kumimoji="0" lang="es-ES"/>
          </a:p>
        </p:txBody>
      </p:sp>
      <p:sp>
        <p:nvSpPr>
          <p:cNvPr id="4" name="Footer Placeholder 3"/>
          <p:cNvSpPr>
            <a:spLocks noGrp="1"/>
          </p:cNvSpPr>
          <p:nvPr>
            <p:ph type="ftr" sz="quarter" idx="11"/>
          </p:nvPr>
        </p:nvSpPr>
        <p:spPr/>
        <p:txBody>
          <a:bodyPr/>
          <a:lstStyle>
            <a:lvl1pPr eaLnBrk="1" latinLnBrk="0" hangingPunct="1">
              <a:defRPr kumimoji="0" lang="es-ES">
                <a:solidFill>
                  <a:schemeClr val="tx1">
                    <a:lumMod val="85000"/>
                    <a:lumOff val="15000"/>
                  </a:schemeClr>
                </a:solidFill>
              </a:defRPr>
            </a:lvl1pPr>
          </a:lstStyle>
          <a:p>
            <a:endParaRPr kumimoji="0" lang="es-ES"/>
          </a:p>
        </p:txBody>
      </p:sp>
      <p:sp>
        <p:nvSpPr>
          <p:cNvPr id="5" name="Slide Number Placeholder 4"/>
          <p:cNvSpPr>
            <a:spLocks noGrp="1"/>
          </p:cNvSpPr>
          <p:nvPr>
            <p:ph type="sldNum" sz="quarter" idx="12"/>
          </p:nvPr>
        </p:nvSpPr>
        <p:spPr/>
        <p:txBody>
          <a:bodyPr/>
          <a:lstStyle>
            <a:lvl1pPr eaLnBrk="1" latinLnBrk="0" hangingPunct="1">
              <a:defRPr kumimoji="0" lang="es-ES">
                <a:solidFill>
                  <a:schemeClr val="tx1">
                    <a:lumMod val="85000"/>
                    <a:lumOff val="15000"/>
                  </a:schemeClr>
                </a:solidFill>
              </a:defRPr>
            </a:lvl1pPr>
          </a:lstStyle>
          <a:p>
            <a:fld id="{240D5ECE-8B49-45CD-BE81-EF81920D1969}" type="slidenum">
              <a:pPr/>
              <a:t>‹Nº›</a:t>
            </a:fld>
            <a:endParaRPr kumimoji="0" lang="es-ES"/>
          </a:p>
        </p:txBody>
      </p:sp>
      <p:sp>
        <p:nvSpPr>
          <p:cNvPr id="6" name="Content Placeholder 2"/>
          <p:cNvSpPr>
            <a:spLocks noGrp="1"/>
          </p:cNvSpPr>
          <p:nvPr>
            <p:ph idx="1"/>
          </p:nvPr>
        </p:nvSpPr>
        <p:spPr>
          <a:xfrm>
            <a:off x="457200" y="1600200"/>
            <a:ext cx="8229600" cy="4525963"/>
          </a:xfrm>
        </p:spPr>
        <p:txBody>
          <a:bodyPr/>
          <a:lstStyle>
            <a:lvl1pPr eaLnBrk="1" latinLnBrk="0" hangingPunct="1">
              <a:defRPr kumimoji="0" lang="es-ES">
                <a:solidFill>
                  <a:schemeClr val="tx1">
                    <a:lumMod val="85000"/>
                    <a:lumOff val="15000"/>
                  </a:schemeClr>
                </a:solidFill>
              </a:defRPr>
            </a:lvl1pPr>
            <a:lvl2pPr eaLnBrk="1" latinLnBrk="0" hangingPunct="1">
              <a:defRPr kumimoji="0" lang="es-ES">
                <a:solidFill>
                  <a:schemeClr val="tx1">
                    <a:lumMod val="85000"/>
                    <a:lumOff val="15000"/>
                  </a:schemeClr>
                </a:solidFill>
              </a:defRPr>
            </a:lvl2pPr>
            <a:lvl3pPr eaLnBrk="1" latinLnBrk="0" hangingPunct="1">
              <a:defRPr kumimoji="0" lang="es-ES">
                <a:solidFill>
                  <a:schemeClr val="tx1">
                    <a:lumMod val="85000"/>
                    <a:lumOff val="15000"/>
                  </a:schemeClr>
                </a:solidFill>
              </a:defRPr>
            </a:lvl3pPr>
            <a:lvl4pPr eaLnBrk="1" latinLnBrk="0" hangingPunct="1">
              <a:defRPr kumimoji="0" lang="es-ES">
                <a:solidFill>
                  <a:schemeClr val="tx1">
                    <a:lumMod val="85000"/>
                    <a:lumOff val="15000"/>
                  </a:schemeClr>
                </a:solidFill>
              </a:defRPr>
            </a:lvl4pPr>
            <a:lvl5pPr eaLnBrk="1" latinLnBrk="0" hangingPunct="1">
              <a:defRPr kumimoji="0" lang="es-ES">
                <a:solidFill>
                  <a:schemeClr val="tx1">
                    <a:lumMod val="85000"/>
                    <a:lumOff val="15000"/>
                  </a:schemeClr>
                </a:solidFill>
              </a:defRPr>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Dos objeto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eaLnBrk="1" latinLnBrk="0" hangingPunct="1">
              <a:defRPr kumimoji="0" lang="es-ES" sz="2800">
                <a:solidFill>
                  <a:schemeClr val="bg1"/>
                </a:solidFill>
              </a:defRPr>
            </a:lvl1pPr>
          </a:lstStyle>
          <a:p>
            <a:pPr eaLnBrk="1" latinLnBrk="0" hangingPunct="1"/>
            <a:r>
              <a:rPr lang="es-ES" smtClean="0"/>
              <a:t>Haga clic para modificar el estilo de título del patrón</a:t>
            </a:r>
            <a:endParaRPr/>
          </a:p>
        </p:txBody>
      </p:sp>
      <p:sp>
        <p:nvSpPr>
          <p:cNvPr id="3" name="Content Placeholder 2"/>
          <p:cNvSpPr>
            <a:spLocks noGrp="1"/>
          </p:cNvSpPr>
          <p:nvPr>
            <p:ph sz="half" idx="1"/>
          </p:nvPr>
        </p:nvSpPr>
        <p:spPr>
          <a:xfrm>
            <a:off x="457200" y="1676402"/>
            <a:ext cx="4038600" cy="3971455"/>
          </a:xfrm>
        </p:spPr>
        <p:txBody>
          <a:bodyPr/>
          <a:lstStyle>
            <a:lvl1pPr eaLnBrk="1" latinLnBrk="0" hangingPunct="1">
              <a:defRPr kumimoji="0" lang="es-ES" sz="2800">
                <a:solidFill>
                  <a:schemeClr val="tx1">
                    <a:lumMod val="85000"/>
                    <a:lumOff val="15000"/>
                  </a:schemeClr>
                </a:solidFill>
              </a:defRPr>
            </a:lvl1pPr>
            <a:lvl2pPr eaLnBrk="1" latinLnBrk="0" hangingPunct="1">
              <a:defRPr kumimoji="0" lang="es-ES" sz="2400">
                <a:solidFill>
                  <a:schemeClr val="tx1">
                    <a:lumMod val="85000"/>
                    <a:lumOff val="15000"/>
                  </a:schemeClr>
                </a:solidFill>
              </a:defRPr>
            </a:lvl2pPr>
            <a:lvl3pPr eaLnBrk="1" latinLnBrk="0" hangingPunct="1">
              <a:defRPr kumimoji="0" lang="es-ES" sz="2000">
                <a:solidFill>
                  <a:schemeClr val="tx1">
                    <a:lumMod val="85000"/>
                    <a:lumOff val="15000"/>
                  </a:schemeClr>
                </a:solidFill>
              </a:defRPr>
            </a:lvl3pPr>
            <a:lvl4pPr eaLnBrk="1" latinLnBrk="0" hangingPunct="1">
              <a:defRPr kumimoji="0" lang="es-ES" sz="1800">
                <a:solidFill>
                  <a:schemeClr val="tx1">
                    <a:lumMod val="85000"/>
                    <a:lumOff val="15000"/>
                  </a:schemeClr>
                </a:solidFill>
              </a:defRPr>
            </a:lvl4pPr>
            <a:lvl5pPr eaLnBrk="1" latinLnBrk="0" hangingPunct="1">
              <a:defRPr kumimoji="0" lang="es-ES" sz="1800">
                <a:solidFill>
                  <a:schemeClr val="tx1">
                    <a:lumMod val="85000"/>
                    <a:lumOff val="15000"/>
                  </a:schemeClr>
                </a:solidFill>
              </a:defRPr>
            </a:lvl5pPr>
            <a:lvl6pPr eaLnBrk="1" latinLnBrk="0" hangingPunct="1">
              <a:defRPr kumimoji="0" lang="es-ES" sz="1800"/>
            </a:lvl6pPr>
            <a:lvl7pPr eaLnBrk="1" latinLnBrk="0" hangingPunct="1">
              <a:defRPr kumimoji="0" lang="es-ES" sz="1800"/>
            </a:lvl7pPr>
            <a:lvl8pPr eaLnBrk="1" latinLnBrk="0" hangingPunct="1">
              <a:defRPr kumimoji="0" lang="es-ES" sz="1800"/>
            </a:lvl8pPr>
            <a:lvl9pPr eaLnBrk="1" latinLnBrk="0" hangingPunct="1">
              <a:defRPr kumimoji="0" lang="es-ES" sz="18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4" name="Content Placeholder 3"/>
          <p:cNvSpPr>
            <a:spLocks noGrp="1"/>
          </p:cNvSpPr>
          <p:nvPr>
            <p:ph sz="half" idx="2"/>
          </p:nvPr>
        </p:nvSpPr>
        <p:spPr>
          <a:xfrm>
            <a:off x="4648200" y="1676400"/>
            <a:ext cx="4038600" cy="3971454"/>
          </a:xfrm>
        </p:spPr>
        <p:txBody>
          <a:bodyPr/>
          <a:lstStyle>
            <a:lvl1pPr eaLnBrk="1" latinLnBrk="0" hangingPunct="1">
              <a:defRPr kumimoji="0" lang="es-ES" sz="2800">
                <a:solidFill>
                  <a:schemeClr val="tx1">
                    <a:lumMod val="85000"/>
                    <a:lumOff val="15000"/>
                  </a:schemeClr>
                </a:solidFill>
              </a:defRPr>
            </a:lvl1pPr>
            <a:lvl2pPr eaLnBrk="1" latinLnBrk="0" hangingPunct="1">
              <a:defRPr kumimoji="0" lang="es-ES" sz="2400">
                <a:solidFill>
                  <a:schemeClr val="tx1">
                    <a:lumMod val="85000"/>
                    <a:lumOff val="15000"/>
                  </a:schemeClr>
                </a:solidFill>
              </a:defRPr>
            </a:lvl2pPr>
            <a:lvl3pPr eaLnBrk="1" latinLnBrk="0" hangingPunct="1">
              <a:defRPr kumimoji="0" lang="es-ES" sz="2000">
                <a:solidFill>
                  <a:schemeClr val="tx1">
                    <a:lumMod val="85000"/>
                    <a:lumOff val="15000"/>
                  </a:schemeClr>
                </a:solidFill>
              </a:defRPr>
            </a:lvl3pPr>
            <a:lvl4pPr eaLnBrk="1" latinLnBrk="0" hangingPunct="1">
              <a:defRPr kumimoji="0" lang="es-ES" sz="1800">
                <a:solidFill>
                  <a:schemeClr val="tx1">
                    <a:lumMod val="85000"/>
                    <a:lumOff val="15000"/>
                  </a:schemeClr>
                </a:solidFill>
              </a:defRPr>
            </a:lvl4pPr>
            <a:lvl5pPr eaLnBrk="1" latinLnBrk="0" hangingPunct="1">
              <a:defRPr kumimoji="0" lang="es-ES" sz="1800">
                <a:solidFill>
                  <a:schemeClr val="tx1">
                    <a:lumMod val="85000"/>
                    <a:lumOff val="15000"/>
                  </a:schemeClr>
                </a:solidFill>
              </a:defRPr>
            </a:lvl5pPr>
            <a:lvl6pPr eaLnBrk="1" latinLnBrk="0" hangingPunct="1">
              <a:defRPr kumimoji="0" lang="es-ES" sz="1800"/>
            </a:lvl6pPr>
            <a:lvl7pPr eaLnBrk="1" latinLnBrk="0" hangingPunct="1">
              <a:defRPr kumimoji="0" lang="es-ES" sz="1800"/>
            </a:lvl7pPr>
            <a:lvl8pPr eaLnBrk="1" latinLnBrk="0" hangingPunct="1">
              <a:defRPr kumimoji="0" lang="es-ES" sz="1800"/>
            </a:lvl8pPr>
            <a:lvl9pPr eaLnBrk="1" latinLnBrk="0" hangingPunct="1">
              <a:defRPr kumimoji="0" lang="es-ES" sz="18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5" name="Date Placeholder 4"/>
          <p:cNvSpPr>
            <a:spLocks noGrp="1"/>
          </p:cNvSpPr>
          <p:nvPr>
            <p:ph type="dt" sz="half" idx="10"/>
          </p:nvPr>
        </p:nvSpPr>
        <p:spPr/>
        <p:txBody>
          <a:bodyPr/>
          <a:lstStyle/>
          <a:p>
            <a:fld id="{A258050E-B668-4FA7-85AD-C750C80A6E9B}" type="datetimeFigureOut">
              <a:pPr/>
              <a:t>05/04/2015</a:t>
            </a:fld>
            <a:endParaRPr kumimoji="0" lang="es-ES"/>
          </a:p>
        </p:txBody>
      </p:sp>
      <p:sp>
        <p:nvSpPr>
          <p:cNvPr id="6" name="Footer Placeholder 5"/>
          <p:cNvSpPr>
            <a:spLocks noGrp="1"/>
          </p:cNvSpPr>
          <p:nvPr>
            <p:ph type="ftr" sz="quarter" idx="11"/>
          </p:nvPr>
        </p:nvSpPr>
        <p:spPr/>
        <p:txBody>
          <a:bodyPr/>
          <a:lstStyle/>
          <a:p>
            <a:endParaRPr kumimoji="0" lang="es-ES"/>
          </a:p>
        </p:txBody>
      </p:sp>
      <p:sp>
        <p:nvSpPr>
          <p:cNvPr id="7" name="Slide Number Placeholder 6"/>
          <p:cNvSpPr>
            <a:spLocks noGrp="1"/>
          </p:cNvSpPr>
          <p:nvPr>
            <p:ph type="sldNum" sz="quarter" idx="12"/>
          </p:nvPr>
        </p:nvSpPr>
        <p:spPr/>
        <p:txBody>
          <a:bodyPr/>
          <a:lstStyle/>
          <a:p>
            <a:fld id="{240D5ECE-8B49-45CD-BE81-EF81920D1969}" type="slidenum">
              <a:pPr/>
              <a:t>‹Nº›</a:t>
            </a:fld>
            <a:endParaRPr kumimoji="0" lang="es-E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ólo el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pPr/>
              <a:t>05/04/2015</a:t>
            </a:fld>
            <a:endParaRPr kumimoji="0" lang="es-ES"/>
          </a:p>
        </p:txBody>
      </p:sp>
      <p:sp>
        <p:nvSpPr>
          <p:cNvPr id="4" name="Footer Placeholder 3"/>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5" name="Slide Number Placeholder 4"/>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pPr/>
              <a:t>‹Nº›</a:t>
            </a:fld>
            <a:endParaRPr kumimoji="0" lang="es-ES"/>
          </a:p>
        </p:txBody>
      </p:sp>
      <p:pic>
        <p:nvPicPr>
          <p:cNvPr id="6" name="Picture 5"/>
          <p:cNvPicPr>
            <a:picLocks noChangeAspect="1"/>
          </p:cNvPicPr>
          <p:nvPr userDrawn="1"/>
        </p:nvPicPr>
        <p:blipFill>
          <a:blip r:embed="rId3" cstate="print"/>
          <a:stretch>
            <a:fillRect/>
          </a:stretch>
        </p:blipFill>
        <p:spPr>
          <a:xfrm>
            <a:off x="0" y="762000"/>
            <a:ext cx="2445488" cy="2286000"/>
          </a:xfrm>
          <a:prstGeom prst="rect">
            <a:avLst/>
          </a:prstGeom>
        </p:spPr>
      </p:pic>
      <p:sp>
        <p:nvSpPr>
          <p:cNvPr id="2" name="Title 1"/>
          <p:cNvSpPr>
            <a:spLocks noGrp="1"/>
          </p:cNvSpPr>
          <p:nvPr>
            <p:ph type="title"/>
          </p:nvPr>
        </p:nvSpPr>
        <p:spPr>
          <a:xfrm>
            <a:off x="1124400" y="2077200"/>
            <a:ext cx="7010400" cy="1143000"/>
          </a:xfrm>
        </p:spPr>
        <p:txBody>
          <a:bodyPr/>
          <a:lstStyle>
            <a:lvl1pPr algn="l" eaLnBrk="1" latinLnBrk="0" hangingPunct="1">
              <a:defRPr kumimoji="0" lang="es-ES"/>
            </a:lvl1pPr>
          </a:lstStyle>
          <a:p>
            <a:pPr eaLnBrk="1" latinLnBrk="0" hangingPunct="1"/>
            <a:r>
              <a:rPr lang="es-ES" smtClean="0"/>
              <a:t>Haga clic para modificar el estilo de título del patrón</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ólo el título: Énf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58050E-B668-4FA7-85AD-C750C80A6E9B}" type="datetimeFigureOut">
              <a:pPr/>
              <a:t>05/04/2015</a:t>
            </a:fld>
            <a:endParaRPr kumimoji="0" lang="es-ES"/>
          </a:p>
        </p:txBody>
      </p:sp>
      <p:sp>
        <p:nvSpPr>
          <p:cNvPr id="3" name="Footer Placeholder 2"/>
          <p:cNvSpPr>
            <a:spLocks noGrp="1"/>
          </p:cNvSpPr>
          <p:nvPr>
            <p:ph type="ftr" sz="quarter" idx="11"/>
          </p:nvPr>
        </p:nvSpPr>
        <p:spPr/>
        <p:txBody>
          <a:bodyPr/>
          <a:lstStyle/>
          <a:p>
            <a:endParaRPr kumimoji="0" lang="es-ES"/>
          </a:p>
        </p:txBody>
      </p:sp>
      <p:sp>
        <p:nvSpPr>
          <p:cNvPr id="4" name="Slide Number Placeholder 3"/>
          <p:cNvSpPr>
            <a:spLocks noGrp="1"/>
          </p:cNvSpPr>
          <p:nvPr>
            <p:ph type="sldNum" sz="quarter" idx="12"/>
          </p:nvPr>
        </p:nvSpPr>
        <p:spPr/>
        <p:txBody>
          <a:bodyPr/>
          <a:lstStyle/>
          <a:p>
            <a:fld id="{240D5ECE-8B49-45CD-BE81-EF81920D1969}" type="slidenum">
              <a:pPr/>
              <a:t>‹Nº›</a:t>
            </a:fld>
            <a:endParaRPr kumimoji="0" lang="es-ES"/>
          </a:p>
        </p:txBody>
      </p:sp>
      <p:sp>
        <p:nvSpPr>
          <p:cNvPr id="6" name="Title 1"/>
          <p:cNvSpPr>
            <a:spLocks noGrp="1"/>
          </p:cNvSpPr>
          <p:nvPr>
            <p:ph type="title" hasCustomPrompt="1"/>
          </p:nvPr>
        </p:nvSpPr>
        <p:spPr>
          <a:xfrm>
            <a:off x="290400" y="3081000"/>
            <a:ext cx="8686800" cy="1095600"/>
          </a:xfrm>
        </p:spPr>
        <p:txBody>
          <a:bodyPr>
            <a:normAutofit/>
          </a:bodyPr>
          <a:lstStyle>
            <a:lvl1pPr algn="ctr" eaLnBrk="1" latinLnBrk="0" hangingPunct="1">
              <a:defRPr kumimoji="0" lang="es-ES" sz="4600" b="1" kern="1200" spc="-150" baseline="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kumimoji="0" lang="es-ES"/>
              <a:t>Haga clic para modificar el estilo de título del patrón</a:t>
            </a:r>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eaLnBrk="1" latinLnBrk="0" hangingPunct="1">
              <a:buNone/>
              <a:defRPr kumimoji="0" lang="es-ES" sz="2800" kern="1200">
                <a:solidFill>
                  <a:srgbClr val="2E507A">
                    <a:alpha val="81000"/>
                  </a:srgbClr>
                </a:solidFill>
                <a:latin typeface="+mn-lt"/>
                <a:ea typeface="+mn-ea"/>
                <a:cs typeface="+mn-cs"/>
              </a:defRPr>
            </a:lvl1pPr>
            <a:lvl2pPr marL="457200" indent="0" eaLnBrk="1" latinLnBrk="0" hangingPunct="1">
              <a:buNone/>
              <a:defRPr kumimoji="0" lang="es-ES" sz="2000" b="1"/>
            </a:lvl2pPr>
            <a:lvl3pPr marL="914400" indent="0" eaLnBrk="1" latinLnBrk="0" hangingPunct="1">
              <a:buNone/>
              <a:defRPr kumimoji="0" lang="es-ES" sz="1800" b="1"/>
            </a:lvl3pPr>
            <a:lvl4pPr marL="1371600" indent="0" eaLnBrk="1" latinLnBrk="0" hangingPunct="1">
              <a:buNone/>
              <a:defRPr kumimoji="0" lang="es-ES" sz="1600" b="1"/>
            </a:lvl4pPr>
            <a:lvl5pPr marL="1828800" indent="0" eaLnBrk="1" latinLnBrk="0" hangingPunct="1">
              <a:buNone/>
              <a:defRPr kumimoji="0" lang="es-ES" sz="1600" b="1"/>
            </a:lvl5pPr>
            <a:lvl6pPr marL="2286000" indent="0" eaLnBrk="1" latinLnBrk="0" hangingPunct="1">
              <a:buNone/>
              <a:defRPr kumimoji="0" lang="es-ES" sz="1600" b="1"/>
            </a:lvl6pPr>
            <a:lvl7pPr marL="2743200" indent="0" eaLnBrk="1" latinLnBrk="0" hangingPunct="1">
              <a:buNone/>
              <a:defRPr kumimoji="0" lang="es-ES" sz="1600" b="1"/>
            </a:lvl7pPr>
            <a:lvl8pPr marL="3200400" indent="0" eaLnBrk="1" latinLnBrk="0" hangingPunct="1">
              <a:buNone/>
              <a:defRPr kumimoji="0" lang="es-ES" sz="1600" b="1"/>
            </a:lvl8pPr>
            <a:lvl9pPr marL="3657600" indent="0" eaLnBrk="1" latinLnBrk="0" hangingPunct="1">
              <a:buNone/>
              <a:defRPr kumimoji="0" lang="es-ES" sz="1600" b="1"/>
            </a:lvl9pPr>
          </a:lstStyle>
          <a:p>
            <a:pPr lvl="0" eaLnBrk="1" latinLnBrk="0" hangingPunct="1"/>
            <a:r>
              <a:rPr lang="es-ES" smtClean="0"/>
              <a:t>Haga clic para modificar el estilo de texto del patrón</a:t>
            </a:r>
          </a:p>
        </p:txBody>
      </p:sp>
    </p:spTree>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ítulo con texto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pPr/>
              <a:t>05/04/2015</a:t>
            </a:fld>
            <a:endParaRPr kumimoji="0" lang="es-ES"/>
          </a:p>
        </p:txBody>
      </p:sp>
      <p:sp>
        <p:nvSpPr>
          <p:cNvPr id="4" name="Footer Placeholder 3"/>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5" name="Slide Number Placeholder 4"/>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pPr/>
              <a:t>‹Nº›</a:t>
            </a:fld>
            <a:endParaRPr kumimoji="0" lang="es-ES"/>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kumimoji="0" lang="es-ES" sz="4000" kern="1200">
                <a:solidFill>
                  <a:schemeClr val="bg1"/>
                </a:solidFill>
                <a:latin typeface="+mn-lt"/>
                <a:ea typeface="+mn-ea"/>
                <a:cs typeface="+mn-cs"/>
              </a:defRPr>
            </a:lvl1pPr>
          </a:lstStyle>
          <a:p>
            <a:pPr eaLnBrk="1" latinLnBrk="0" hangingPunct="1"/>
            <a:r>
              <a:rPr lang="es-ES" smtClean="0"/>
              <a:t>Haga clic para modificar el estilo de título del patrón</a:t>
            </a:r>
            <a:endParaRPr/>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eaLnBrk="1" latinLnBrk="0" hangingPunct="1">
              <a:buNone/>
              <a:defRPr kumimoji="0" lang="es-ES" sz="1800" b="1" kern="1200">
                <a:solidFill>
                  <a:schemeClr val="bg1">
                    <a:lumMod val="65000"/>
                  </a:schemeClr>
                </a:solidFill>
                <a:latin typeface="Calibri" pitchFamily="34" charset="0"/>
                <a:ea typeface="+mn-ea"/>
                <a:cs typeface="+mn-cs"/>
              </a:defRPr>
            </a:lvl1pPr>
          </a:lstStyle>
          <a:p>
            <a:pPr lvl="0"/>
            <a:r>
              <a:rPr kumimoji="0" lang="es-ES"/>
              <a:t>Haga clic para modificar el estilo de subtítulo del patrón</a:t>
            </a:r>
          </a:p>
        </p:txBody>
      </p:sp>
    </p:spTree>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3008313" cy="825500"/>
          </a:xfrm>
        </p:spPr>
        <p:txBody>
          <a:bodyPr anchor="b"/>
          <a:lstStyle>
            <a:lvl1pPr algn="l" eaLnBrk="1" latinLnBrk="0" hangingPunct="1">
              <a:defRPr kumimoji="0" lang="es-ES" sz="2000" b="1"/>
            </a:lvl1pPr>
          </a:lstStyle>
          <a:p>
            <a:pPr eaLnBrk="1" latinLnBrk="0" hangingPunct="1"/>
            <a:r>
              <a:rPr lang="es-ES" smtClean="0"/>
              <a:t>Haga clic para modificar el estilo de título del patrón</a:t>
            </a:r>
            <a:endParaRPr/>
          </a:p>
        </p:txBody>
      </p:sp>
      <p:sp>
        <p:nvSpPr>
          <p:cNvPr id="3" name="Content Placeholder 2"/>
          <p:cNvSpPr>
            <a:spLocks noGrp="1"/>
          </p:cNvSpPr>
          <p:nvPr>
            <p:ph idx="1"/>
          </p:nvPr>
        </p:nvSpPr>
        <p:spPr>
          <a:xfrm>
            <a:off x="3803650" y="609600"/>
            <a:ext cx="5111750" cy="5334000"/>
          </a:xfrm>
        </p:spPr>
        <p:txBody>
          <a:bodyPr/>
          <a:lstStyle>
            <a:lvl1pPr eaLnBrk="1" latinLnBrk="0" hangingPunct="1">
              <a:defRPr kumimoji="0" lang="es-ES" sz="2800">
                <a:solidFill>
                  <a:schemeClr val="bg1"/>
                </a:solidFill>
              </a:defRPr>
            </a:lvl1pPr>
            <a:lvl2pPr eaLnBrk="1" latinLnBrk="0" hangingPunct="1">
              <a:defRPr kumimoji="0" lang="es-ES" sz="2800">
                <a:solidFill>
                  <a:schemeClr val="bg1"/>
                </a:solidFill>
              </a:defRPr>
            </a:lvl2pPr>
            <a:lvl3pPr eaLnBrk="1" latinLnBrk="0" hangingPunct="1">
              <a:defRPr kumimoji="0" lang="es-ES" sz="2400">
                <a:solidFill>
                  <a:schemeClr val="bg1"/>
                </a:solidFill>
              </a:defRPr>
            </a:lvl3pPr>
            <a:lvl4pPr eaLnBrk="1" latinLnBrk="0" hangingPunct="1">
              <a:defRPr kumimoji="0" lang="es-ES" sz="2000">
                <a:solidFill>
                  <a:schemeClr val="bg1"/>
                </a:solidFill>
              </a:defRPr>
            </a:lvl4pPr>
            <a:lvl5pPr eaLnBrk="1" latinLnBrk="0" hangingPunct="1">
              <a:defRPr kumimoji="0" lang="es-ES" sz="2000">
                <a:solidFill>
                  <a:schemeClr val="bg1"/>
                </a:solidFill>
              </a:defRPr>
            </a:lvl5pPr>
            <a:lvl6pPr eaLnBrk="1" latinLnBrk="0" hangingPunct="1">
              <a:defRPr kumimoji="0" lang="es-ES" sz="2000"/>
            </a:lvl6pPr>
            <a:lvl7pPr eaLnBrk="1" latinLnBrk="0" hangingPunct="1">
              <a:defRPr kumimoji="0" lang="es-ES" sz="2000"/>
            </a:lvl7pPr>
            <a:lvl8pPr eaLnBrk="1" latinLnBrk="0" hangingPunct="1">
              <a:defRPr kumimoji="0" lang="es-ES" sz="2000"/>
            </a:lvl8pPr>
            <a:lvl9pPr eaLnBrk="1" latinLnBrk="0" hangingPunct="1">
              <a:defRPr kumimoji="0" lang="es-ES" sz="20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4" name="Text Placeholder 3"/>
          <p:cNvSpPr>
            <a:spLocks noGrp="1"/>
          </p:cNvSpPr>
          <p:nvPr>
            <p:ph type="body" sz="half" idx="2"/>
          </p:nvPr>
        </p:nvSpPr>
        <p:spPr>
          <a:xfrm>
            <a:off x="228600" y="1435101"/>
            <a:ext cx="3008313" cy="3822699"/>
          </a:xfrm>
        </p:spPr>
        <p:txBody>
          <a:bodyPr/>
          <a:lstStyle>
            <a:lvl1pPr marL="0" indent="0" eaLnBrk="1" latinLnBrk="0" hangingPunct="1">
              <a:buNone/>
              <a:defRPr kumimoji="0" lang="es-ES" sz="1400">
                <a:solidFill>
                  <a:schemeClr val="tx1">
                    <a:lumMod val="75000"/>
                    <a:lumOff val="25000"/>
                  </a:schemeClr>
                </a:solidFill>
              </a:defRPr>
            </a:lvl1pPr>
            <a:lvl2pPr marL="457200" indent="0" eaLnBrk="1" latinLnBrk="0" hangingPunct="1">
              <a:buNone/>
              <a:defRPr kumimoji="0" lang="es-ES" sz="1200"/>
            </a:lvl2pPr>
            <a:lvl3pPr marL="914400" indent="0" eaLnBrk="1" latinLnBrk="0" hangingPunct="1">
              <a:buNone/>
              <a:defRPr kumimoji="0" lang="es-ES" sz="1000"/>
            </a:lvl3pPr>
            <a:lvl4pPr marL="1371600" indent="0" eaLnBrk="1" latinLnBrk="0" hangingPunct="1">
              <a:buNone/>
              <a:defRPr kumimoji="0" lang="es-ES" sz="900"/>
            </a:lvl4pPr>
            <a:lvl5pPr marL="1828800" indent="0" eaLnBrk="1" latinLnBrk="0" hangingPunct="1">
              <a:buNone/>
              <a:defRPr kumimoji="0" lang="es-ES" sz="900"/>
            </a:lvl5pPr>
            <a:lvl6pPr marL="2286000" indent="0" eaLnBrk="1" latinLnBrk="0" hangingPunct="1">
              <a:buNone/>
              <a:defRPr kumimoji="0" lang="es-ES" sz="900"/>
            </a:lvl6pPr>
            <a:lvl7pPr marL="2743200" indent="0" eaLnBrk="1" latinLnBrk="0" hangingPunct="1">
              <a:buNone/>
              <a:defRPr kumimoji="0" lang="es-ES" sz="900"/>
            </a:lvl7pPr>
            <a:lvl8pPr marL="3200400" indent="0" eaLnBrk="1" latinLnBrk="0" hangingPunct="1">
              <a:buNone/>
              <a:defRPr kumimoji="0" lang="es-ES" sz="900"/>
            </a:lvl8pPr>
            <a:lvl9pPr marL="3657600" indent="0" eaLnBrk="1" latinLnBrk="0" hangingPunct="1">
              <a:buNone/>
              <a:defRPr kumimoji="0" lang="es-ES" sz="900"/>
            </a:lvl9pPr>
          </a:lstStyle>
          <a:p>
            <a:pPr lvl="0" eaLnBrk="1" latinLnBrk="0" hangingPunct="1"/>
            <a:r>
              <a:rPr lang="es-ES" smtClean="0"/>
              <a:t>Haga clic para modificar el estilo de texto del patrón</a:t>
            </a:r>
          </a:p>
        </p:txBody>
      </p:sp>
      <p:sp>
        <p:nvSpPr>
          <p:cNvPr id="5" name="Date Placeholder 4"/>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pPr/>
              <a:t>05/04/2015</a:t>
            </a:fld>
            <a:endParaRPr kumimoji="0" lang="es-ES"/>
          </a:p>
        </p:txBody>
      </p:sp>
      <p:sp>
        <p:nvSpPr>
          <p:cNvPr id="6" name="Footer Placeholder 5"/>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7" name="Slide Number Placeholder 6"/>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pPr/>
              <a:t>‹Nº›</a:t>
            </a:fld>
            <a:endParaRPr kumimoji="0" lang="es-E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7" cstate="print"/>
          <a:srcRect l="2599" r="5874" b="5262"/>
          <a:stretch/>
        </p:blipFill>
        <p:spPr>
          <a:xfrm>
            <a:off x="3530" y="5867400"/>
            <a:ext cx="9144000" cy="1053694"/>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pPr eaLnBrk="1" latinLnBrk="0" hangingPunct="1"/>
            <a:r>
              <a:rPr kumimoji="0" lang="es-ES" smtClean="0"/>
              <a:t>Haga clic para modificar el estilo de título del patrón</a:t>
            </a:r>
            <a:endParaRPr kumimoji="0"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latinLnBrk="0" hangingPunct="1">
              <a:defRPr kumimoji="0" lang="es-ES" sz="1200">
                <a:solidFill>
                  <a:schemeClr val="tx1">
                    <a:tint val="75000"/>
                  </a:schemeClr>
                </a:solidFill>
              </a:defRPr>
            </a:lvl1pPr>
          </a:lstStyle>
          <a:p>
            <a:fld id="{A258050E-B668-4FA7-85AD-C750C80A6E9B}" type="datetimeFigureOut">
              <a:pPr/>
              <a:t>05/04/2015</a:t>
            </a:fld>
            <a:endParaRPr kumimoji="0" lang="es-E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latinLnBrk="0" hangingPunct="1">
              <a:defRPr kumimoji="0" lang="es-ES" sz="1200">
                <a:solidFill>
                  <a:schemeClr val="tx1">
                    <a:tint val="75000"/>
                  </a:schemeClr>
                </a:solidFill>
              </a:defRPr>
            </a:lvl1pPr>
          </a:lstStyle>
          <a:p>
            <a:endParaRPr kumimoji="0" lang="es-E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latinLnBrk="0" hangingPunct="1">
              <a:defRPr kumimoji="0" lang="es-ES" sz="1200">
                <a:solidFill>
                  <a:schemeClr val="tx1">
                    <a:tint val="75000"/>
                  </a:schemeClr>
                </a:solidFill>
              </a:defRPr>
            </a:lvl1pPr>
          </a:lstStyle>
          <a:p>
            <a:fld id="{240D5ECE-8B49-45CD-BE81-EF81920D1969}" type="slidenum">
              <a:pPr/>
              <a:t>‹Nº›</a:t>
            </a:fld>
            <a:endParaRPr kumimoji="0" lang="es-E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1" r:id="rId4"/>
    <p:sldLayoutId id="2147483652" r:id="rId5"/>
    <p:sldLayoutId id="2147483654" r:id="rId6"/>
    <p:sldLayoutId id="2147483655" r:id="rId7"/>
    <p:sldLayoutId id="2147483660" r:id="rId8"/>
    <p:sldLayoutId id="2147483656" r:id="rId9"/>
    <p:sldLayoutId id="2147483676" r:id="rId10"/>
    <p:sldLayoutId id="2147483657" r:id="rId11"/>
    <p:sldLayoutId id="2147483658" r:id="rId12"/>
    <p:sldLayoutId id="2147483659" r:id="rId13"/>
    <p:sldLayoutId id="2147483663" r:id="rId14"/>
    <p:sldLayoutId id="2147483716" r:id="rId15"/>
  </p:sldLayoutIdLst>
  <p:timing>
    <p:tnLst>
      <p:par>
        <p:cTn id="1" dur="indefinite" restart="never" nodeType="tmRoot"/>
      </p:par>
    </p:tnLst>
  </p:timing>
  <p:txStyles>
    <p:titleStyle>
      <a:lvl1pPr algn="ctr" defTabSz="914400" rtl="0" eaLnBrk="1" latinLnBrk="0" hangingPunct="1">
        <a:spcBef>
          <a:spcPct val="0"/>
        </a:spcBef>
        <a:buNone/>
        <a:defRPr kumimoji="0" lang="es-ES"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0" lang="es-ES"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es-ES"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es-ES"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9pPr>
    </p:bodyStyle>
    <p:otherStyle>
      <a:defPPr>
        <a:defRPr kumimoji="0" lang="es-ES"/>
      </a:defPPr>
      <a:lvl1pPr marL="0" algn="l" defTabSz="914400" rtl="0" eaLnBrk="1" latinLnBrk="0" hangingPunct="1">
        <a:defRPr kumimoji="0" lang="es-ES" sz="1800" kern="1200">
          <a:solidFill>
            <a:schemeClr val="tx1"/>
          </a:solidFill>
          <a:latin typeface="+mn-lt"/>
          <a:ea typeface="+mn-ea"/>
          <a:cs typeface="+mn-cs"/>
        </a:defRPr>
      </a:lvl1pPr>
      <a:lvl2pPr marL="457200" algn="l" defTabSz="914400" rtl="0" eaLnBrk="1" latinLnBrk="0" hangingPunct="1">
        <a:defRPr kumimoji="0" lang="es-ES" sz="1800" kern="1200">
          <a:solidFill>
            <a:schemeClr val="tx1"/>
          </a:solidFill>
          <a:latin typeface="+mn-lt"/>
          <a:ea typeface="+mn-ea"/>
          <a:cs typeface="+mn-cs"/>
        </a:defRPr>
      </a:lvl2pPr>
      <a:lvl3pPr marL="914400" algn="l" defTabSz="914400" rtl="0" eaLnBrk="1" latinLnBrk="0" hangingPunct="1">
        <a:defRPr kumimoji="0" lang="es-ES" sz="1800" kern="1200">
          <a:solidFill>
            <a:schemeClr val="tx1"/>
          </a:solidFill>
          <a:latin typeface="+mn-lt"/>
          <a:ea typeface="+mn-ea"/>
          <a:cs typeface="+mn-cs"/>
        </a:defRPr>
      </a:lvl3pPr>
      <a:lvl4pPr marL="1371600" algn="l" defTabSz="914400" rtl="0" eaLnBrk="1" latinLnBrk="0" hangingPunct="1">
        <a:defRPr kumimoji="0" lang="es-ES" sz="1800" kern="1200">
          <a:solidFill>
            <a:schemeClr val="tx1"/>
          </a:solidFill>
          <a:latin typeface="+mn-lt"/>
          <a:ea typeface="+mn-ea"/>
          <a:cs typeface="+mn-cs"/>
        </a:defRPr>
      </a:lvl4pPr>
      <a:lvl5pPr marL="1828800" algn="l" defTabSz="914400" rtl="0" eaLnBrk="1" latinLnBrk="0" hangingPunct="1">
        <a:defRPr kumimoji="0" lang="es-ES" sz="1800" kern="1200">
          <a:solidFill>
            <a:schemeClr val="tx1"/>
          </a:solidFill>
          <a:latin typeface="+mn-lt"/>
          <a:ea typeface="+mn-ea"/>
          <a:cs typeface="+mn-cs"/>
        </a:defRPr>
      </a:lvl5pPr>
      <a:lvl6pPr marL="2286000" algn="l" defTabSz="914400" rtl="0" eaLnBrk="1" latinLnBrk="0" hangingPunct="1">
        <a:defRPr kumimoji="0" lang="es-ES" sz="1800" kern="1200">
          <a:solidFill>
            <a:schemeClr val="tx1"/>
          </a:solidFill>
          <a:latin typeface="+mn-lt"/>
          <a:ea typeface="+mn-ea"/>
          <a:cs typeface="+mn-cs"/>
        </a:defRPr>
      </a:lvl6pPr>
      <a:lvl7pPr marL="2743200" algn="l" defTabSz="914400" rtl="0" eaLnBrk="1" latinLnBrk="0" hangingPunct="1">
        <a:defRPr kumimoji="0" lang="es-ES" sz="1800" kern="1200">
          <a:solidFill>
            <a:schemeClr val="tx1"/>
          </a:solidFill>
          <a:latin typeface="+mn-lt"/>
          <a:ea typeface="+mn-ea"/>
          <a:cs typeface="+mn-cs"/>
        </a:defRPr>
      </a:lvl7pPr>
      <a:lvl8pPr marL="3200400" algn="l" defTabSz="914400" rtl="0" eaLnBrk="1" latinLnBrk="0" hangingPunct="1">
        <a:defRPr kumimoji="0" lang="es-ES" sz="1800" kern="1200">
          <a:solidFill>
            <a:schemeClr val="tx1"/>
          </a:solidFill>
          <a:latin typeface="+mn-lt"/>
          <a:ea typeface="+mn-ea"/>
          <a:cs typeface="+mn-cs"/>
        </a:defRPr>
      </a:lvl8pPr>
      <a:lvl9pPr marL="3657600" algn="l" defTabSz="914400" rtl="0" eaLnBrk="1" latinLnBrk="0" hangingPunct="1">
        <a:defRPr kumimoji="0" lang="es-ES"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A258050E-B668-4FA7-85AD-C750C80A6E9B}" type="datetimeFigureOut">
              <a:rPr lang="es-CO" smtClean="0"/>
              <a:pPr/>
              <a:t>05/04/2015</a:t>
            </a:fld>
            <a:endParaRPr kumimoji="0" lang="es-CO"/>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kumimoji="0" lang="es-E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240D5ECE-8B49-45CD-BE81-EF81920D1969}" type="slidenum">
              <a:rPr lang="es-CO" smtClean="0"/>
              <a:pPr/>
              <a:t>‹Nº›</a:t>
            </a:fld>
            <a:endParaRPr kumimoji="0" lang="es-CO"/>
          </a:p>
        </p:txBody>
      </p:sp>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48000"/>
            <a:ext cx="7239000" cy="1828800"/>
          </a:xfrm>
        </p:spPr>
        <p:txBody>
          <a:bodyPr>
            <a:normAutofit fontScale="90000"/>
          </a:bodyPr>
          <a:lstStyle/>
          <a:p>
            <a:pPr algn="l"/>
            <a:r>
              <a:rPr lang="es-ES" sz="2400" b="0" dirty="0">
                <a:solidFill>
                  <a:srgbClr val="262626"/>
                </a:solidFill>
              </a:rPr>
              <a:t/>
            </a:r>
            <a:br>
              <a:rPr lang="es-ES" sz="2400" b="0" dirty="0">
                <a:solidFill>
                  <a:srgbClr val="262626"/>
                </a:solidFill>
              </a:rPr>
            </a:br>
            <a:r>
              <a:rPr lang="es-ES" sz="5600" b="0" dirty="0" smtClean="0">
                <a:solidFill>
                  <a:prstClr val="white"/>
                </a:solidFill>
              </a:rPr>
              <a:t>METODOLOGÍA DE LA INVESTIGACIÓN</a:t>
            </a:r>
            <a:endParaRPr lang="es-ES" sz="5600" b="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pPr>
              <a:defRPr/>
            </a:pPr>
            <a:fld id="{99EFCA33-2C52-440C-BD20-C5EB18280107}" type="slidenum">
              <a:rPr lang="es-ES" smtClean="0">
                <a:solidFill>
                  <a:srgbClr val="FFFFFF"/>
                </a:solidFill>
              </a:rPr>
              <a:pPr>
                <a:defRPr/>
              </a:pPr>
              <a:t>10</a:t>
            </a:fld>
            <a:endParaRPr lang="es-ES">
              <a:solidFill>
                <a:srgbClr val="FFFFFF"/>
              </a:solidFill>
            </a:endParaRPr>
          </a:p>
        </p:txBody>
      </p:sp>
      <p:sp>
        <p:nvSpPr>
          <p:cNvPr id="2969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2225" algn="ctr">
                <a:solidFill>
                  <a:srgbClr val="00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fontAlgn="base">
              <a:spcBef>
                <a:spcPct val="0"/>
              </a:spcBef>
              <a:spcAft>
                <a:spcPct val="0"/>
              </a:spcAft>
            </a:pPr>
            <a:endParaRPr lang="es-VE" sz="4400" smtClean="0">
              <a:solidFill>
                <a:srgbClr val="FF6600"/>
              </a:solidFill>
            </a:endParaRPr>
          </a:p>
        </p:txBody>
      </p:sp>
      <p:pic>
        <p:nvPicPr>
          <p:cNvPr id="29700" name="Picture 4"/>
          <p:cNvPicPr>
            <a:picLocks noChangeAspect="1" noChangeArrowheads="1"/>
          </p:cNvPicPr>
          <p:nvPr/>
        </p:nvPicPr>
        <p:blipFill>
          <a:blip r:embed="rId2">
            <a:duotone>
              <a:prstClr val="black"/>
              <a:schemeClr val="tx2">
                <a:tint val="45000"/>
                <a:satMod val="400000"/>
              </a:schemeClr>
            </a:duotone>
            <a:lum bright="-20000" contrast="2000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13185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Line 2"/>
          <p:cNvSpPr>
            <a:spLocks noChangeShapeType="1"/>
          </p:cNvSpPr>
          <p:nvPr/>
        </p:nvSpPr>
        <p:spPr bwMode="auto">
          <a:xfrm>
            <a:off x="4991100" y="5067300"/>
            <a:ext cx="0" cy="8382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03" name="Line 3"/>
          <p:cNvSpPr>
            <a:spLocks noChangeShapeType="1"/>
          </p:cNvSpPr>
          <p:nvPr/>
        </p:nvSpPr>
        <p:spPr bwMode="auto">
          <a:xfrm>
            <a:off x="7505700" y="4533900"/>
            <a:ext cx="0" cy="13716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04" name="Line 4"/>
          <p:cNvSpPr>
            <a:spLocks noChangeShapeType="1"/>
          </p:cNvSpPr>
          <p:nvPr/>
        </p:nvSpPr>
        <p:spPr bwMode="auto">
          <a:xfrm>
            <a:off x="4152900" y="4305300"/>
            <a:ext cx="0" cy="16002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05" name="Line 5"/>
          <p:cNvSpPr>
            <a:spLocks noChangeShapeType="1"/>
          </p:cNvSpPr>
          <p:nvPr/>
        </p:nvSpPr>
        <p:spPr bwMode="auto">
          <a:xfrm>
            <a:off x="6362700" y="2628900"/>
            <a:ext cx="1066800" cy="16002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06" name="Line 6"/>
          <p:cNvSpPr>
            <a:spLocks noChangeShapeType="1"/>
          </p:cNvSpPr>
          <p:nvPr/>
        </p:nvSpPr>
        <p:spPr bwMode="auto">
          <a:xfrm>
            <a:off x="6286500" y="2628900"/>
            <a:ext cx="838200" cy="25908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07" name="Line 7"/>
          <p:cNvSpPr>
            <a:spLocks noChangeShapeType="1"/>
          </p:cNvSpPr>
          <p:nvPr/>
        </p:nvSpPr>
        <p:spPr bwMode="auto">
          <a:xfrm>
            <a:off x="6134100" y="2705100"/>
            <a:ext cx="0" cy="32004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08" name="Line 8"/>
          <p:cNvSpPr>
            <a:spLocks noChangeShapeType="1"/>
          </p:cNvSpPr>
          <p:nvPr/>
        </p:nvSpPr>
        <p:spPr bwMode="auto">
          <a:xfrm flipH="1">
            <a:off x="5448300" y="2705100"/>
            <a:ext cx="533400" cy="25146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09" name="Line 9"/>
          <p:cNvSpPr>
            <a:spLocks noChangeShapeType="1"/>
          </p:cNvSpPr>
          <p:nvPr/>
        </p:nvSpPr>
        <p:spPr bwMode="auto">
          <a:xfrm>
            <a:off x="3467100" y="2628900"/>
            <a:ext cx="1447800" cy="20574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10" name="Line 10"/>
          <p:cNvSpPr>
            <a:spLocks noChangeShapeType="1"/>
          </p:cNvSpPr>
          <p:nvPr/>
        </p:nvSpPr>
        <p:spPr bwMode="auto">
          <a:xfrm>
            <a:off x="3390900" y="2705100"/>
            <a:ext cx="762000" cy="12192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11" name="Line 11"/>
          <p:cNvSpPr>
            <a:spLocks noChangeShapeType="1"/>
          </p:cNvSpPr>
          <p:nvPr/>
        </p:nvSpPr>
        <p:spPr bwMode="auto">
          <a:xfrm>
            <a:off x="3238500" y="2705100"/>
            <a:ext cx="0" cy="19812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12" name="Line 12"/>
          <p:cNvSpPr>
            <a:spLocks noChangeShapeType="1"/>
          </p:cNvSpPr>
          <p:nvPr/>
        </p:nvSpPr>
        <p:spPr bwMode="auto">
          <a:xfrm>
            <a:off x="2324100" y="4229100"/>
            <a:ext cx="685800" cy="17526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13" name="Line 13"/>
          <p:cNvSpPr>
            <a:spLocks noChangeShapeType="1"/>
          </p:cNvSpPr>
          <p:nvPr/>
        </p:nvSpPr>
        <p:spPr bwMode="auto">
          <a:xfrm>
            <a:off x="1866900" y="2705100"/>
            <a:ext cx="381000" cy="12192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14" name="Line 14"/>
          <p:cNvSpPr>
            <a:spLocks noChangeShapeType="1"/>
          </p:cNvSpPr>
          <p:nvPr/>
        </p:nvSpPr>
        <p:spPr bwMode="auto">
          <a:xfrm>
            <a:off x="1790700" y="2705100"/>
            <a:ext cx="0" cy="19812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15" name="Line 15"/>
          <p:cNvSpPr>
            <a:spLocks noChangeShapeType="1"/>
          </p:cNvSpPr>
          <p:nvPr/>
        </p:nvSpPr>
        <p:spPr bwMode="auto">
          <a:xfrm>
            <a:off x="2400300" y="2324100"/>
            <a:ext cx="4343400" cy="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16" name="AutoShape 16"/>
          <p:cNvSpPr>
            <a:spLocks noChangeArrowheads="1"/>
          </p:cNvSpPr>
          <p:nvPr/>
        </p:nvSpPr>
        <p:spPr bwMode="auto">
          <a:xfrm>
            <a:off x="1790700" y="495300"/>
            <a:ext cx="5562600" cy="762000"/>
          </a:xfrm>
          <a:prstGeom prst="roundRect">
            <a:avLst>
              <a:gd name="adj" fmla="val 16667"/>
            </a:avLst>
          </a:prstGeom>
          <a:solidFill>
            <a:schemeClr val="folHlink"/>
          </a:solidFill>
          <a:ln w="38100" cap="sq">
            <a:solidFill>
              <a:schemeClr val="tx1"/>
            </a:solidFill>
            <a:round/>
            <a:headEnd type="none" w="sm" len="sm"/>
            <a:tailEnd type="none" w="sm" len="sm"/>
          </a:ln>
        </p:spPr>
        <p:txBody>
          <a:bodyPr wrap="none" anchor="ctr"/>
          <a:lstStyle/>
          <a:p>
            <a:pPr algn="ctr"/>
            <a:r>
              <a:rPr kumimoji="1" lang="es-MX" sz="3200">
                <a:solidFill>
                  <a:schemeClr val="bg2"/>
                </a:solidFill>
                <a:latin typeface="Calligraph421 BT" pitchFamily="66" charset="0"/>
              </a:rPr>
              <a:t>METODO CIENTIFICO</a:t>
            </a:r>
            <a:endParaRPr kumimoji="1" lang="es-ES" sz="3200">
              <a:solidFill>
                <a:schemeClr val="bg2"/>
              </a:solidFill>
              <a:latin typeface="Calligraph421 BT" pitchFamily="66" charset="0"/>
            </a:endParaRPr>
          </a:p>
        </p:txBody>
      </p:sp>
      <p:sp>
        <p:nvSpPr>
          <p:cNvPr id="102417" name="Oval 17"/>
          <p:cNvSpPr>
            <a:spLocks noChangeArrowheads="1"/>
          </p:cNvSpPr>
          <p:nvPr/>
        </p:nvSpPr>
        <p:spPr bwMode="auto">
          <a:xfrm>
            <a:off x="1257300" y="1790700"/>
            <a:ext cx="1143000" cy="914400"/>
          </a:xfrm>
          <a:prstGeom prst="ellipse">
            <a:avLst/>
          </a:prstGeom>
          <a:solidFill>
            <a:schemeClr val="folHlink"/>
          </a:solidFill>
          <a:ln w="38100" cap="sq">
            <a:solidFill>
              <a:schemeClr val="tx1"/>
            </a:solidFill>
            <a:round/>
            <a:headEnd type="none" w="sm" len="sm"/>
            <a:tailEnd type="none" w="sm" len="sm"/>
          </a:ln>
        </p:spPr>
        <p:txBody>
          <a:bodyPr wrap="none" anchor="ctr"/>
          <a:lstStyle/>
          <a:p>
            <a:pPr algn="ctr"/>
            <a:endParaRPr kumimoji="1" lang="es-PE" sz="2400">
              <a:solidFill>
                <a:schemeClr val="bg2"/>
              </a:solidFill>
              <a:latin typeface="Times New Roman" charset="0"/>
            </a:endParaRPr>
          </a:p>
        </p:txBody>
      </p:sp>
      <p:sp>
        <p:nvSpPr>
          <p:cNvPr id="102418" name="Oval 18"/>
          <p:cNvSpPr>
            <a:spLocks noChangeArrowheads="1"/>
          </p:cNvSpPr>
          <p:nvPr/>
        </p:nvSpPr>
        <p:spPr bwMode="auto">
          <a:xfrm>
            <a:off x="2628900" y="1790700"/>
            <a:ext cx="1143000" cy="914400"/>
          </a:xfrm>
          <a:prstGeom prst="ellipse">
            <a:avLst/>
          </a:prstGeom>
          <a:solidFill>
            <a:schemeClr val="folHlink"/>
          </a:solidFill>
          <a:ln w="38100" cap="sq">
            <a:solidFill>
              <a:schemeClr val="tx1"/>
            </a:solidFill>
            <a:round/>
            <a:headEnd type="none" w="sm" len="sm"/>
            <a:tailEnd type="none" w="sm" len="sm"/>
          </a:ln>
        </p:spPr>
        <p:txBody>
          <a:bodyPr wrap="none" anchor="ctr"/>
          <a:lstStyle/>
          <a:p>
            <a:pPr algn="ctr"/>
            <a:r>
              <a:rPr kumimoji="1" lang="es-MX" sz="1400" b="1">
                <a:solidFill>
                  <a:schemeClr val="bg2"/>
                </a:solidFill>
                <a:latin typeface="Times New Roman" charset="0"/>
              </a:rPr>
              <a:t>MODELO</a:t>
            </a:r>
          </a:p>
          <a:p>
            <a:pPr algn="ctr"/>
            <a:r>
              <a:rPr kumimoji="1" lang="es-MX" sz="1400" b="1">
                <a:solidFill>
                  <a:schemeClr val="bg2"/>
                </a:solidFill>
                <a:latin typeface="Times New Roman" charset="0"/>
              </a:rPr>
              <a:t> TEORICO</a:t>
            </a:r>
            <a:endParaRPr kumimoji="1" lang="es-ES" sz="1400" b="1">
              <a:solidFill>
                <a:schemeClr val="bg2"/>
              </a:solidFill>
              <a:latin typeface="Times New Roman" charset="0"/>
            </a:endParaRPr>
          </a:p>
        </p:txBody>
      </p:sp>
      <p:sp>
        <p:nvSpPr>
          <p:cNvPr id="102419" name="Oval 19"/>
          <p:cNvSpPr>
            <a:spLocks noChangeArrowheads="1"/>
          </p:cNvSpPr>
          <p:nvPr/>
        </p:nvSpPr>
        <p:spPr bwMode="auto">
          <a:xfrm>
            <a:off x="4152900" y="1790700"/>
            <a:ext cx="1066800" cy="914400"/>
          </a:xfrm>
          <a:prstGeom prst="ellipse">
            <a:avLst/>
          </a:prstGeom>
          <a:solidFill>
            <a:schemeClr val="folHlink"/>
          </a:solidFill>
          <a:ln w="38100" cap="sq">
            <a:solidFill>
              <a:schemeClr val="tx1"/>
            </a:solidFill>
            <a:round/>
            <a:headEnd type="none" w="sm" len="sm"/>
            <a:tailEnd type="none" w="sm" len="sm"/>
          </a:ln>
        </p:spPr>
        <p:txBody>
          <a:bodyPr wrap="none" anchor="ctr"/>
          <a:lstStyle/>
          <a:p>
            <a:pPr algn="ctr"/>
            <a:r>
              <a:rPr kumimoji="1" lang="es-MX" sz="1200" b="1">
                <a:solidFill>
                  <a:schemeClr val="bg2"/>
                </a:solidFill>
                <a:latin typeface="Times New Roman" charset="0"/>
              </a:rPr>
              <a:t>DEDUCCION</a:t>
            </a:r>
            <a:endParaRPr kumimoji="1" lang="es-ES" sz="1200" b="1">
              <a:solidFill>
                <a:schemeClr val="bg2"/>
              </a:solidFill>
              <a:latin typeface="Times New Roman" charset="0"/>
            </a:endParaRPr>
          </a:p>
        </p:txBody>
      </p:sp>
      <p:sp>
        <p:nvSpPr>
          <p:cNvPr id="102420" name="Oval 20"/>
          <p:cNvSpPr>
            <a:spLocks noChangeArrowheads="1"/>
          </p:cNvSpPr>
          <p:nvPr/>
        </p:nvSpPr>
        <p:spPr bwMode="auto">
          <a:xfrm>
            <a:off x="5524500" y="1790700"/>
            <a:ext cx="1066800" cy="914400"/>
          </a:xfrm>
          <a:prstGeom prst="ellipse">
            <a:avLst/>
          </a:prstGeom>
          <a:solidFill>
            <a:schemeClr val="folHlink"/>
          </a:solidFill>
          <a:ln w="38100" cap="sq">
            <a:solidFill>
              <a:schemeClr val="tx1"/>
            </a:solidFill>
            <a:round/>
            <a:headEnd type="none" w="sm" len="sm"/>
            <a:tailEnd type="none" w="sm" len="sm"/>
          </a:ln>
        </p:spPr>
        <p:txBody>
          <a:bodyPr wrap="none" anchor="ctr"/>
          <a:lstStyle/>
          <a:p>
            <a:pPr algn="ctr"/>
            <a:r>
              <a:rPr kumimoji="1" lang="es-MX" sz="1400" b="1">
                <a:solidFill>
                  <a:schemeClr val="bg2"/>
                </a:solidFill>
                <a:latin typeface="Times New Roman" charset="0"/>
              </a:rPr>
              <a:t>HIPOTESIS</a:t>
            </a:r>
            <a:endParaRPr kumimoji="1" lang="es-ES" sz="1400" b="1">
              <a:solidFill>
                <a:schemeClr val="bg2"/>
              </a:solidFill>
              <a:latin typeface="Times New Roman" charset="0"/>
            </a:endParaRPr>
          </a:p>
        </p:txBody>
      </p:sp>
      <p:sp>
        <p:nvSpPr>
          <p:cNvPr id="102421" name="Oval 21"/>
          <p:cNvSpPr>
            <a:spLocks noChangeArrowheads="1"/>
          </p:cNvSpPr>
          <p:nvPr/>
        </p:nvSpPr>
        <p:spPr bwMode="auto">
          <a:xfrm>
            <a:off x="6743700" y="1866900"/>
            <a:ext cx="1143000" cy="914400"/>
          </a:xfrm>
          <a:prstGeom prst="ellipse">
            <a:avLst/>
          </a:prstGeom>
          <a:solidFill>
            <a:schemeClr val="folHlink"/>
          </a:solidFill>
          <a:ln w="38100" cap="sq">
            <a:solidFill>
              <a:schemeClr val="tx1"/>
            </a:solidFill>
            <a:round/>
            <a:headEnd type="none" w="sm" len="sm"/>
            <a:tailEnd type="none" w="sm" len="sm"/>
          </a:ln>
        </p:spPr>
        <p:txBody>
          <a:bodyPr wrap="none" anchor="ctr"/>
          <a:lstStyle/>
          <a:p>
            <a:pPr algn="ctr"/>
            <a:r>
              <a:rPr kumimoji="1" lang="es-MX" sz="1000" b="1">
                <a:solidFill>
                  <a:schemeClr val="bg2"/>
                </a:solidFill>
                <a:latin typeface="Times New Roman" charset="0"/>
              </a:rPr>
              <a:t>NUEVOS</a:t>
            </a:r>
          </a:p>
          <a:p>
            <a:pPr algn="ctr"/>
            <a:r>
              <a:rPr kumimoji="1" lang="es-MX" sz="1000" b="1">
                <a:solidFill>
                  <a:schemeClr val="bg2"/>
                </a:solidFill>
                <a:latin typeface="Times New Roman" charset="0"/>
              </a:rPr>
              <a:t> CONOCIMIEN</a:t>
            </a:r>
          </a:p>
          <a:p>
            <a:pPr algn="ctr"/>
            <a:r>
              <a:rPr kumimoji="1" lang="es-MX" sz="1000" b="1">
                <a:solidFill>
                  <a:schemeClr val="bg2"/>
                </a:solidFill>
                <a:latin typeface="Times New Roman" charset="0"/>
              </a:rPr>
              <a:t>TOS</a:t>
            </a:r>
            <a:endParaRPr kumimoji="1" lang="es-ES" sz="1000" b="1">
              <a:solidFill>
                <a:schemeClr val="bg2"/>
              </a:solidFill>
              <a:latin typeface="Times New Roman" charset="0"/>
            </a:endParaRPr>
          </a:p>
        </p:txBody>
      </p:sp>
      <p:sp>
        <p:nvSpPr>
          <p:cNvPr id="102422" name="Text Box 22"/>
          <p:cNvSpPr txBox="1">
            <a:spLocks noChangeArrowheads="1"/>
          </p:cNvSpPr>
          <p:nvPr/>
        </p:nvSpPr>
        <p:spPr bwMode="auto">
          <a:xfrm>
            <a:off x="1181100" y="1910090"/>
            <a:ext cx="1295400" cy="523220"/>
          </a:xfrm>
          <a:prstGeom prst="rect">
            <a:avLst/>
          </a:prstGeom>
          <a:solidFill>
            <a:schemeClr val="folHlink"/>
          </a:solidFill>
          <a:ln w="12700" cap="sq">
            <a:solidFill>
              <a:schemeClr val="tx1"/>
            </a:solidFill>
            <a:miter lim="800000"/>
            <a:headEnd type="none" w="sm" len="sm"/>
            <a:tailEnd type="none" w="sm" len="sm"/>
          </a:ln>
        </p:spPr>
        <p:txBody>
          <a:bodyPr wrap="square">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kumimoji="1" lang="es-MX" sz="1400" dirty="0">
                <a:solidFill>
                  <a:schemeClr val="bg2"/>
                </a:solidFill>
                <a:latin typeface="Times New Roman" charset="0"/>
              </a:rPr>
              <a:t>   </a:t>
            </a:r>
            <a:r>
              <a:rPr kumimoji="1" lang="es-MX" sz="1400" b="1" dirty="0" smtClean="0">
                <a:solidFill>
                  <a:schemeClr val="bg2"/>
                </a:solidFill>
                <a:latin typeface="Times New Roman" charset="0"/>
              </a:rPr>
              <a:t>PROBLEMA</a:t>
            </a:r>
            <a:endParaRPr kumimoji="1" lang="es-ES" sz="1400" b="1" dirty="0">
              <a:solidFill>
                <a:schemeClr val="bg2"/>
              </a:solidFill>
              <a:latin typeface="Times New Roman" charset="0"/>
            </a:endParaRPr>
          </a:p>
        </p:txBody>
      </p:sp>
      <p:sp>
        <p:nvSpPr>
          <p:cNvPr id="102423" name="AutoShape 23"/>
          <p:cNvSpPr>
            <a:spLocks noChangeArrowheads="1"/>
          </p:cNvSpPr>
          <p:nvPr/>
        </p:nvSpPr>
        <p:spPr bwMode="auto">
          <a:xfrm>
            <a:off x="1333500" y="2781300"/>
            <a:ext cx="5410200" cy="762000"/>
          </a:xfrm>
          <a:prstGeom prst="triangle">
            <a:avLst>
              <a:gd name="adj" fmla="val 62120"/>
            </a:avLst>
          </a:prstGeom>
          <a:solidFill>
            <a:schemeClr val="folHlink"/>
          </a:solidFill>
          <a:ln w="38100" cap="sq">
            <a:solidFill>
              <a:schemeClr val="tx1"/>
            </a:solidFill>
            <a:miter lim="800000"/>
            <a:headEnd type="none" w="sm" len="sm"/>
            <a:tailEnd type="none" w="sm" len="sm"/>
          </a:ln>
        </p:spPr>
        <p:txBody>
          <a:bodyPr wrap="none" anchor="ctr"/>
          <a:lstStyle/>
          <a:p>
            <a:pPr algn="ctr"/>
            <a:r>
              <a:rPr kumimoji="1" lang="es-MX" sz="1600" b="1">
                <a:solidFill>
                  <a:schemeClr val="bg2"/>
                </a:solidFill>
                <a:latin typeface="Times New Roman" charset="0"/>
              </a:rPr>
              <a:t>OBSERVACION</a:t>
            </a:r>
          </a:p>
          <a:p>
            <a:pPr algn="ctr"/>
            <a:r>
              <a:rPr kumimoji="1" lang="es-MX" sz="1600" b="1">
                <a:solidFill>
                  <a:schemeClr val="bg2"/>
                </a:solidFill>
                <a:latin typeface="Times New Roman" charset="0"/>
              </a:rPr>
              <a:t>REVISION DE LITERATURA</a:t>
            </a:r>
            <a:endParaRPr kumimoji="1" lang="es-ES" sz="1600" b="1">
              <a:solidFill>
                <a:schemeClr val="bg2"/>
              </a:solidFill>
              <a:latin typeface="Times New Roman" charset="0"/>
            </a:endParaRPr>
          </a:p>
        </p:txBody>
      </p:sp>
      <p:sp>
        <p:nvSpPr>
          <p:cNvPr id="102424" name="Line 24"/>
          <p:cNvSpPr>
            <a:spLocks noChangeShapeType="1"/>
          </p:cNvSpPr>
          <p:nvPr/>
        </p:nvSpPr>
        <p:spPr bwMode="auto">
          <a:xfrm flipH="1">
            <a:off x="1028700" y="2247900"/>
            <a:ext cx="152400" cy="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25" name="Line 25"/>
          <p:cNvSpPr>
            <a:spLocks noChangeShapeType="1"/>
          </p:cNvSpPr>
          <p:nvPr/>
        </p:nvSpPr>
        <p:spPr bwMode="auto">
          <a:xfrm flipV="1">
            <a:off x="1028700" y="266700"/>
            <a:ext cx="0" cy="1905000"/>
          </a:xfrm>
          <a:prstGeom prst="line">
            <a:avLst/>
          </a:prstGeom>
          <a:noFill/>
          <a:ln w="57150">
            <a:solidFill>
              <a:schemeClr val="tx1"/>
            </a:solidFill>
            <a:prstDash val="dash"/>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26" name="Line 26"/>
          <p:cNvSpPr>
            <a:spLocks noChangeShapeType="1"/>
          </p:cNvSpPr>
          <p:nvPr/>
        </p:nvSpPr>
        <p:spPr bwMode="auto">
          <a:xfrm>
            <a:off x="1028700" y="266700"/>
            <a:ext cx="7010400" cy="0"/>
          </a:xfrm>
          <a:prstGeom prst="line">
            <a:avLst/>
          </a:prstGeom>
          <a:noFill/>
          <a:ln w="57150">
            <a:solidFill>
              <a:schemeClr val="tx1"/>
            </a:solidFill>
            <a:prstDash val="dash"/>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27" name="Line 27"/>
          <p:cNvSpPr>
            <a:spLocks noChangeShapeType="1"/>
          </p:cNvSpPr>
          <p:nvPr/>
        </p:nvSpPr>
        <p:spPr bwMode="auto">
          <a:xfrm>
            <a:off x="8115300" y="266700"/>
            <a:ext cx="0" cy="2057400"/>
          </a:xfrm>
          <a:prstGeom prst="line">
            <a:avLst/>
          </a:prstGeom>
          <a:noFill/>
          <a:ln w="57150">
            <a:solidFill>
              <a:schemeClr val="tx1"/>
            </a:solidFill>
            <a:prstDash val="dash"/>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28" name="Line 28"/>
          <p:cNvSpPr>
            <a:spLocks noChangeShapeType="1"/>
          </p:cNvSpPr>
          <p:nvPr/>
        </p:nvSpPr>
        <p:spPr bwMode="auto">
          <a:xfrm>
            <a:off x="7886700" y="2324100"/>
            <a:ext cx="228600" cy="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30" name="Line 30"/>
          <p:cNvSpPr>
            <a:spLocks noChangeShapeType="1"/>
          </p:cNvSpPr>
          <p:nvPr/>
        </p:nvSpPr>
        <p:spPr bwMode="auto">
          <a:xfrm flipV="1">
            <a:off x="1866900" y="1257300"/>
            <a:ext cx="914400" cy="5334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31" name="Line 31"/>
          <p:cNvSpPr>
            <a:spLocks noChangeShapeType="1"/>
          </p:cNvSpPr>
          <p:nvPr/>
        </p:nvSpPr>
        <p:spPr bwMode="auto">
          <a:xfrm flipV="1">
            <a:off x="3238500" y="1257300"/>
            <a:ext cx="0" cy="5334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32" name="Line 32"/>
          <p:cNvSpPr>
            <a:spLocks noChangeShapeType="1"/>
          </p:cNvSpPr>
          <p:nvPr/>
        </p:nvSpPr>
        <p:spPr bwMode="auto">
          <a:xfrm flipV="1">
            <a:off x="4686300" y="1257300"/>
            <a:ext cx="0" cy="5334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33" name="Line 33"/>
          <p:cNvSpPr>
            <a:spLocks noChangeShapeType="1"/>
          </p:cNvSpPr>
          <p:nvPr/>
        </p:nvSpPr>
        <p:spPr bwMode="auto">
          <a:xfrm flipV="1">
            <a:off x="6057900" y="1257300"/>
            <a:ext cx="0" cy="5334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34" name="Line 34"/>
          <p:cNvSpPr>
            <a:spLocks noChangeShapeType="1"/>
          </p:cNvSpPr>
          <p:nvPr/>
        </p:nvSpPr>
        <p:spPr bwMode="auto">
          <a:xfrm>
            <a:off x="6438900" y="1257300"/>
            <a:ext cx="914400" cy="6096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35" name="Rectangle 35"/>
          <p:cNvSpPr>
            <a:spLocks noChangeArrowheads="1"/>
          </p:cNvSpPr>
          <p:nvPr/>
        </p:nvSpPr>
        <p:spPr bwMode="auto">
          <a:xfrm>
            <a:off x="1333500" y="5905500"/>
            <a:ext cx="6705600" cy="381000"/>
          </a:xfrm>
          <a:prstGeom prst="rect">
            <a:avLst/>
          </a:prstGeom>
          <a:solidFill>
            <a:schemeClr val="folHlink"/>
          </a:solidFill>
          <a:ln w="57150" cap="sq">
            <a:solidFill>
              <a:schemeClr val="tx1"/>
            </a:solidFill>
            <a:miter lim="800000"/>
            <a:headEnd type="none" w="sm" len="sm"/>
            <a:tailEnd type="none" w="sm" len="sm"/>
          </a:ln>
        </p:spPr>
        <p:txBody>
          <a:bodyPr wrap="none" anchor="ctr"/>
          <a:lstStyle/>
          <a:p>
            <a:pPr algn="ctr"/>
            <a:r>
              <a:rPr kumimoji="1" lang="es-MX" sz="2400" b="1">
                <a:solidFill>
                  <a:schemeClr val="bg2"/>
                </a:solidFill>
                <a:latin typeface="Times New Roman" charset="0"/>
              </a:rPr>
              <a:t>INVESTIGACION</a:t>
            </a:r>
            <a:endParaRPr kumimoji="1" lang="es-ES" sz="2400" b="1">
              <a:solidFill>
                <a:schemeClr val="bg2"/>
              </a:solidFill>
              <a:latin typeface="Times New Roman" charset="0"/>
            </a:endParaRPr>
          </a:p>
        </p:txBody>
      </p:sp>
      <p:sp>
        <p:nvSpPr>
          <p:cNvPr id="102436" name="AutoShape 36"/>
          <p:cNvSpPr>
            <a:spLocks noChangeArrowheads="1"/>
          </p:cNvSpPr>
          <p:nvPr/>
        </p:nvSpPr>
        <p:spPr bwMode="auto">
          <a:xfrm>
            <a:off x="1028700" y="4686300"/>
            <a:ext cx="1371600" cy="381000"/>
          </a:xfrm>
          <a:prstGeom prst="roundRect">
            <a:avLst>
              <a:gd name="adj" fmla="val 16667"/>
            </a:avLst>
          </a:prstGeom>
          <a:solidFill>
            <a:schemeClr val="folHlink"/>
          </a:solidFill>
          <a:ln w="57150" cap="sq">
            <a:solidFill>
              <a:schemeClr val="tx1"/>
            </a:solidFill>
            <a:round/>
            <a:headEnd type="none" w="sm" len="sm"/>
            <a:tailEnd type="none" w="sm" len="sm"/>
          </a:ln>
        </p:spPr>
        <p:txBody>
          <a:bodyPr wrap="none" anchor="ctr"/>
          <a:lstStyle/>
          <a:p>
            <a:pPr algn="ctr"/>
            <a:r>
              <a:rPr kumimoji="1" lang="es-MX" sz="1600" b="1">
                <a:solidFill>
                  <a:schemeClr val="bg2"/>
                </a:solidFill>
                <a:latin typeface="Times New Roman" charset="0"/>
              </a:rPr>
              <a:t>PROBLEMA</a:t>
            </a:r>
            <a:endParaRPr kumimoji="1" lang="es-ES" sz="1600" b="1">
              <a:solidFill>
                <a:schemeClr val="bg2"/>
              </a:solidFill>
              <a:latin typeface="Times New Roman" charset="0"/>
            </a:endParaRPr>
          </a:p>
        </p:txBody>
      </p:sp>
      <p:sp>
        <p:nvSpPr>
          <p:cNvPr id="102437" name="AutoShape 37"/>
          <p:cNvSpPr>
            <a:spLocks noChangeArrowheads="1"/>
          </p:cNvSpPr>
          <p:nvPr/>
        </p:nvSpPr>
        <p:spPr bwMode="auto">
          <a:xfrm>
            <a:off x="1562100" y="3924300"/>
            <a:ext cx="1447800" cy="304800"/>
          </a:xfrm>
          <a:prstGeom prst="roundRect">
            <a:avLst>
              <a:gd name="adj" fmla="val 16667"/>
            </a:avLst>
          </a:prstGeom>
          <a:solidFill>
            <a:schemeClr val="folHlink"/>
          </a:solidFill>
          <a:ln w="57150" cap="sq">
            <a:solidFill>
              <a:schemeClr val="tx1"/>
            </a:solidFill>
            <a:round/>
            <a:headEnd type="none" w="sm" len="sm"/>
            <a:tailEnd type="none" w="sm" len="sm"/>
          </a:ln>
        </p:spPr>
        <p:txBody>
          <a:bodyPr wrap="none" anchor="ctr"/>
          <a:lstStyle/>
          <a:p>
            <a:pPr algn="ctr"/>
            <a:r>
              <a:rPr kumimoji="1" lang="es-MX" sz="1600" b="1">
                <a:solidFill>
                  <a:schemeClr val="bg2"/>
                </a:solidFill>
                <a:latin typeface="Times New Roman" charset="0"/>
              </a:rPr>
              <a:t>OBJETIVOS</a:t>
            </a:r>
            <a:endParaRPr kumimoji="1" lang="es-ES" sz="1600" b="1">
              <a:solidFill>
                <a:schemeClr val="bg2"/>
              </a:solidFill>
              <a:latin typeface="Times New Roman" charset="0"/>
            </a:endParaRPr>
          </a:p>
        </p:txBody>
      </p:sp>
      <p:sp>
        <p:nvSpPr>
          <p:cNvPr id="102438" name="AutoShape 38"/>
          <p:cNvSpPr>
            <a:spLocks noChangeArrowheads="1"/>
          </p:cNvSpPr>
          <p:nvPr/>
        </p:nvSpPr>
        <p:spPr bwMode="auto">
          <a:xfrm>
            <a:off x="2476500" y="4686300"/>
            <a:ext cx="1295400" cy="381000"/>
          </a:xfrm>
          <a:prstGeom prst="roundRect">
            <a:avLst>
              <a:gd name="adj" fmla="val 16667"/>
            </a:avLst>
          </a:prstGeom>
          <a:solidFill>
            <a:schemeClr val="folHlink"/>
          </a:solidFill>
          <a:ln w="57150" cap="sq">
            <a:solidFill>
              <a:schemeClr val="tx1"/>
            </a:solidFill>
            <a:round/>
            <a:headEnd type="none" w="sm" len="sm"/>
            <a:tailEnd type="none" w="sm" len="sm"/>
          </a:ln>
        </p:spPr>
        <p:txBody>
          <a:bodyPr wrap="none" anchor="ctr"/>
          <a:lstStyle/>
          <a:p>
            <a:pPr algn="ctr"/>
            <a:r>
              <a:rPr kumimoji="1" lang="es-MX" b="1">
                <a:solidFill>
                  <a:schemeClr val="bg2"/>
                </a:solidFill>
                <a:latin typeface="Times New Roman" charset="0"/>
              </a:rPr>
              <a:t>TEORIAS</a:t>
            </a:r>
            <a:endParaRPr kumimoji="1" lang="es-ES" b="1">
              <a:solidFill>
                <a:schemeClr val="bg2"/>
              </a:solidFill>
              <a:latin typeface="Times New Roman" charset="0"/>
            </a:endParaRPr>
          </a:p>
        </p:txBody>
      </p:sp>
      <p:sp>
        <p:nvSpPr>
          <p:cNvPr id="102439" name="AutoShape 39"/>
          <p:cNvSpPr>
            <a:spLocks noChangeArrowheads="1"/>
          </p:cNvSpPr>
          <p:nvPr/>
        </p:nvSpPr>
        <p:spPr bwMode="auto">
          <a:xfrm>
            <a:off x="3390900" y="3924300"/>
            <a:ext cx="1447800" cy="381000"/>
          </a:xfrm>
          <a:prstGeom prst="roundRect">
            <a:avLst>
              <a:gd name="adj" fmla="val 16667"/>
            </a:avLst>
          </a:prstGeom>
          <a:solidFill>
            <a:schemeClr val="folHlink"/>
          </a:solidFill>
          <a:ln w="57150" cap="sq">
            <a:solidFill>
              <a:schemeClr val="tx1"/>
            </a:solidFill>
            <a:round/>
            <a:headEnd type="none" w="sm" len="sm"/>
            <a:tailEnd type="none" w="sm" len="sm"/>
          </a:ln>
        </p:spPr>
        <p:txBody>
          <a:bodyPr wrap="none" anchor="ctr"/>
          <a:lstStyle/>
          <a:p>
            <a:pPr algn="ctr"/>
            <a:r>
              <a:rPr kumimoji="1" lang="es-MX" b="1">
                <a:solidFill>
                  <a:schemeClr val="bg2"/>
                </a:solidFill>
                <a:latin typeface="Times New Roman" charset="0"/>
              </a:rPr>
              <a:t>VARIABLES</a:t>
            </a:r>
            <a:endParaRPr kumimoji="1" lang="es-ES" b="1">
              <a:solidFill>
                <a:schemeClr val="bg2"/>
              </a:solidFill>
              <a:latin typeface="Times New Roman" charset="0"/>
            </a:endParaRPr>
          </a:p>
        </p:txBody>
      </p:sp>
      <p:sp>
        <p:nvSpPr>
          <p:cNvPr id="102440" name="AutoShape 40"/>
          <p:cNvSpPr>
            <a:spLocks noChangeArrowheads="1"/>
          </p:cNvSpPr>
          <p:nvPr/>
        </p:nvSpPr>
        <p:spPr bwMode="auto">
          <a:xfrm>
            <a:off x="4914900" y="5219700"/>
            <a:ext cx="1143000" cy="381000"/>
          </a:xfrm>
          <a:prstGeom prst="roundRect">
            <a:avLst>
              <a:gd name="adj" fmla="val 16667"/>
            </a:avLst>
          </a:prstGeom>
          <a:solidFill>
            <a:schemeClr val="folHlink"/>
          </a:solidFill>
          <a:ln w="57150" cap="sq">
            <a:solidFill>
              <a:schemeClr val="tx1"/>
            </a:solidFill>
            <a:round/>
            <a:headEnd type="none" w="sm" len="sm"/>
            <a:tailEnd type="none" w="sm" len="sm"/>
          </a:ln>
        </p:spPr>
        <p:txBody>
          <a:bodyPr wrap="none" anchor="ctr"/>
          <a:lstStyle/>
          <a:p>
            <a:pPr algn="ctr"/>
            <a:r>
              <a:rPr kumimoji="1" lang="es-MX" b="1">
                <a:solidFill>
                  <a:schemeClr val="bg2"/>
                </a:solidFill>
                <a:latin typeface="Times New Roman" charset="0"/>
              </a:rPr>
              <a:t>DISEÑO</a:t>
            </a:r>
            <a:endParaRPr kumimoji="1" lang="es-ES" b="1">
              <a:solidFill>
                <a:schemeClr val="bg2"/>
              </a:solidFill>
              <a:latin typeface="Times New Roman" charset="0"/>
            </a:endParaRPr>
          </a:p>
        </p:txBody>
      </p:sp>
      <p:sp>
        <p:nvSpPr>
          <p:cNvPr id="102441" name="AutoShape 41"/>
          <p:cNvSpPr>
            <a:spLocks noChangeArrowheads="1"/>
          </p:cNvSpPr>
          <p:nvPr/>
        </p:nvSpPr>
        <p:spPr bwMode="auto">
          <a:xfrm>
            <a:off x="4000500" y="4686300"/>
            <a:ext cx="1371600" cy="381000"/>
          </a:xfrm>
          <a:prstGeom prst="roundRect">
            <a:avLst>
              <a:gd name="adj" fmla="val 16667"/>
            </a:avLst>
          </a:prstGeom>
          <a:solidFill>
            <a:schemeClr val="folHlink"/>
          </a:solidFill>
          <a:ln w="57150" cap="sq">
            <a:solidFill>
              <a:schemeClr val="tx1"/>
            </a:solidFill>
            <a:round/>
            <a:headEnd type="none" w="sm" len="sm"/>
            <a:tailEnd type="none" w="sm" len="sm"/>
          </a:ln>
        </p:spPr>
        <p:txBody>
          <a:bodyPr wrap="none" anchor="ctr"/>
          <a:lstStyle/>
          <a:p>
            <a:pPr algn="ctr"/>
            <a:r>
              <a:rPr kumimoji="1" lang="es-MX" b="1">
                <a:solidFill>
                  <a:schemeClr val="bg2"/>
                </a:solidFill>
                <a:latin typeface="Times New Roman" charset="0"/>
              </a:rPr>
              <a:t>HIPOTESIS</a:t>
            </a:r>
            <a:endParaRPr kumimoji="1" lang="es-ES" b="1">
              <a:solidFill>
                <a:schemeClr val="bg2"/>
              </a:solidFill>
              <a:latin typeface="Times New Roman" charset="0"/>
            </a:endParaRPr>
          </a:p>
        </p:txBody>
      </p:sp>
      <p:sp>
        <p:nvSpPr>
          <p:cNvPr id="102442" name="AutoShape 42"/>
          <p:cNvSpPr>
            <a:spLocks noChangeArrowheads="1"/>
          </p:cNvSpPr>
          <p:nvPr/>
        </p:nvSpPr>
        <p:spPr bwMode="auto">
          <a:xfrm>
            <a:off x="5676900" y="4686300"/>
            <a:ext cx="1295400" cy="304800"/>
          </a:xfrm>
          <a:prstGeom prst="roundRect">
            <a:avLst>
              <a:gd name="adj" fmla="val 16667"/>
            </a:avLst>
          </a:prstGeom>
          <a:solidFill>
            <a:schemeClr val="folHlink"/>
          </a:solidFill>
          <a:ln w="57150" cap="sq">
            <a:solidFill>
              <a:schemeClr val="tx1"/>
            </a:solidFill>
            <a:round/>
            <a:headEnd type="none" w="sm" len="sm"/>
            <a:tailEnd type="none" w="sm" len="sm"/>
          </a:ln>
        </p:spPr>
        <p:txBody>
          <a:bodyPr wrap="none" anchor="ctr"/>
          <a:lstStyle/>
          <a:p>
            <a:pPr algn="ctr"/>
            <a:r>
              <a:rPr kumimoji="1" lang="es-MX" b="1">
                <a:solidFill>
                  <a:schemeClr val="bg2"/>
                </a:solidFill>
                <a:latin typeface="Times New Roman" charset="0"/>
              </a:rPr>
              <a:t>R. DATOS</a:t>
            </a:r>
            <a:endParaRPr kumimoji="1" lang="es-ES" b="1">
              <a:solidFill>
                <a:schemeClr val="bg2"/>
              </a:solidFill>
              <a:latin typeface="Times New Roman" charset="0"/>
            </a:endParaRPr>
          </a:p>
        </p:txBody>
      </p:sp>
      <p:sp>
        <p:nvSpPr>
          <p:cNvPr id="102443" name="AutoShape 43"/>
          <p:cNvSpPr>
            <a:spLocks noChangeArrowheads="1"/>
          </p:cNvSpPr>
          <p:nvPr/>
        </p:nvSpPr>
        <p:spPr bwMode="auto">
          <a:xfrm>
            <a:off x="6591300" y="5219700"/>
            <a:ext cx="1143000" cy="381000"/>
          </a:xfrm>
          <a:prstGeom prst="roundRect">
            <a:avLst>
              <a:gd name="adj" fmla="val 16667"/>
            </a:avLst>
          </a:prstGeom>
          <a:solidFill>
            <a:schemeClr val="folHlink"/>
          </a:solidFill>
          <a:ln w="57150" cap="sq">
            <a:solidFill>
              <a:schemeClr val="tx1"/>
            </a:solidFill>
            <a:round/>
            <a:headEnd type="none" w="sm" len="sm"/>
            <a:tailEnd type="none" w="sm" len="sm"/>
          </a:ln>
        </p:spPr>
        <p:txBody>
          <a:bodyPr wrap="none" anchor="ctr"/>
          <a:lstStyle/>
          <a:p>
            <a:pPr algn="ctr"/>
            <a:r>
              <a:rPr kumimoji="1" lang="es-MX" b="1">
                <a:solidFill>
                  <a:schemeClr val="bg2"/>
                </a:solidFill>
                <a:latin typeface="Times New Roman" charset="0"/>
              </a:rPr>
              <a:t>ANALISIS</a:t>
            </a:r>
            <a:endParaRPr kumimoji="1" lang="es-ES" b="1">
              <a:solidFill>
                <a:schemeClr val="bg2"/>
              </a:solidFill>
              <a:latin typeface="Times New Roman" charset="0"/>
            </a:endParaRPr>
          </a:p>
        </p:txBody>
      </p:sp>
      <p:sp>
        <p:nvSpPr>
          <p:cNvPr id="102444" name="AutoShape 44"/>
          <p:cNvSpPr>
            <a:spLocks noChangeArrowheads="1"/>
          </p:cNvSpPr>
          <p:nvPr/>
        </p:nvSpPr>
        <p:spPr bwMode="auto">
          <a:xfrm>
            <a:off x="6591300" y="4229100"/>
            <a:ext cx="1752600" cy="304800"/>
          </a:xfrm>
          <a:prstGeom prst="roundRect">
            <a:avLst>
              <a:gd name="adj" fmla="val 16667"/>
            </a:avLst>
          </a:prstGeom>
          <a:solidFill>
            <a:schemeClr val="folHlink"/>
          </a:solidFill>
          <a:ln w="57150" cap="sq">
            <a:solidFill>
              <a:schemeClr val="tx1"/>
            </a:solidFill>
            <a:round/>
            <a:headEnd type="none" w="sm" len="sm"/>
            <a:tailEnd type="none" w="sm" len="sm"/>
          </a:ln>
        </p:spPr>
        <p:txBody>
          <a:bodyPr wrap="none" anchor="ctr"/>
          <a:lstStyle/>
          <a:p>
            <a:pPr algn="ctr"/>
            <a:r>
              <a:rPr kumimoji="1" lang="es-MX" sz="1400" b="1">
                <a:solidFill>
                  <a:schemeClr val="bg2"/>
                </a:solidFill>
                <a:latin typeface="Times New Roman" charset="0"/>
              </a:rPr>
              <a:t>CONCLUSIONES</a:t>
            </a:r>
            <a:endParaRPr kumimoji="1" lang="es-ES" sz="1400" b="1">
              <a:solidFill>
                <a:schemeClr val="bg2"/>
              </a:solidFill>
              <a:latin typeface="Times New Roman" charset="0"/>
            </a:endParaRPr>
          </a:p>
        </p:txBody>
      </p:sp>
      <p:sp>
        <p:nvSpPr>
          <p:cNvPr id="102445" name="Line 45"/>
          <p:cNvSpPr>
            <a:spLocks noChangeShapeType="1"/>
          </p:cNvSpPr>
          <p:nvPr/>
        </p:nvSpPr>
        <p:spPr bwMode="auto">
          <a:xfrm>
            <a:off x="1790700" y="5067300"/>
            <a:ext cx="457200" cy="8382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46" name="Line 46"/>
          <p:cNvSpPr>
            <a:spLocks noChangeShapeType="1"/>
          </p:cNvSpPr>
          <p:nvPr/>
        </p:nvSpPr>
        <p:spPr bwMode="auto">
          <a:xfrm>
            <a:off x="3238500" y="5067300"/>
            <a:ext cx="533400" cy="8382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47" name="Line 47"/>
          <p:cNvSpPr>
            <a:spLocks noChangeShapeType="1"/>
          </p:cNvSpPr>
          <p:nvPr/>
        </p:nvSpPr>
        <p:spPr bwMode="auto">
          <a:xfrm>
            <a:off x="7200900" y="5600700"/>
            <a:ext cx="0" cy="3048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
        <p:nvSpPr>
          <p:cNvPr id="102448" name="Line 48"/>
          <p:cNvSpPr>
            <a:spLocks noChangeShapeType="1"/>
          </p:cNvSpPr>
          <p:nvPr/>
        </p:nvSpPr>
        <p:spPr bwMode="auto">
          <a:xfrm>
            <a:off x="5448300" y="5600700"/>
            <a:ext cx="0" cy="304800"/>
          </a:xfrm>
          <a:prstGeom prst="line">
            <a:avLst/>
          </a:prstGeom>
          <a:noFill/>
          <a:ln w="5715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CO"/>
          </a:p>
        </p:txBody>
      </p:sp>
    </p:spTree>
    <p:extLst>
      <p:ext uri="{BB962C8B-B14F-4D97-AF65-F5344CB8AC3E}">
        <p14:creationId xmlns:p14="http://schemas.microsoft.com/office/powerpoint/2010/main" val="15443332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02402"/>
                                        </p:tgtEl>
                                        <p:attrNameLst>
                                          <p:attrName>style.visibility</p:attrName>
                                        </p:attrNameLst>
                                      </p:cBhvr>
                                      <p:to>
                                        <p:strVal val="visible"/>
                                      </p:to>
                                    </p:set>
                                    <p:animEffect transition="in" filter="circle(in)">
                                      <p:cBhvr>
                                        <p:cTn id="7" dur="2000"/>
                                        <p:tgtEl>
                                          <p:spTgt spid="10240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02403"/>
                                        </p:tgtEl>
                                        <p:attrNameLst>
                                          <p:attrName>style.visibility</p:attrName>
                                        </p:attrNameLst>
                                      </p:cBhvr>
                                      <p:to>
                                        <p:strVal val="visible"/>
                                      </p:to>
                                    </p:set>
                                    <p:animEffect transition="in" filter="circle(in)">
                                      <p:cBhvr>
                                        <p:cTn id="10" dur="2000"/>
                                        <p:tgtEl>
                                          <p:spTgt spid="102403"/>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102404"/>
                                        </p:tgtEl>
                                        <p:attrNameLst>
                                          <p:attrName>style.visibility</p:attrName>
                                        </p:attrNameLst>
                                      </p:cBhvr>
                                      <p:to>
                                        <p:strVal val="visible"/>
                                      </p:to>
                                    </p:set>
                                    <p:animEffect transition="in" filter="circle(in)">
                                      <p:cBhvr>
                                        <p:cTn id="13" dur="2000"/>
                                        <p:tgtEl>
                                          <p:spTgt spid="102404"/>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102405"/>
                                        </p:tgtEl>
                                        <p:attrNameLst>
                                          <p:attrName>style.visibility</p:attrName>
                                        </p:attrNameLst>
                                      </p:cBhvr>
                                      <p:to>
                                        <p:strVal val="visible"/>
                                      </p:to>
                                    </p:set>
                                    <p:animEffect transition="in" filter="circle(in)">
                                      <p:cBhvr>
                                        <p:cTn id="16" dur="2000"/>
                                        <p:tgtEl>
                                          <p:spTgt spid="102405"/>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102406"/>
                                        </p:tgtEl>
                                        <p:attrNameLst>
                                          <p:attrName>style.visibility</p:attrName>
                                        </p:attrNameLst>
                                      </p:cBhvr>
                                      <p:to>
                                        <p:strVal val="visible"/>
                                      </p:to>
                                    </p:set>
                                    <p:animEffect transition="in" filter="circle(in)">
                                      <p:cBhvr>
                                        <p:cTn id="19" dur="2000"/>
                                        <p:tgtEl>
                                          <p:spTgt spid="102406"/>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102407"/>
                                        </p:tgtEl>
                                        <p:attrNameLst>
                                          <p:attrName>style.visibility</p:attrName>
                                        </p:attrNameLst>
                                      </p:cBhvr>
                                      <p:to>
                                        <p:strVal val="visible"/>
                                      </p:to>
                                    </p:set>
                                    <p:animEffect transition="in" filter="circle(in)">
                                      <p:cBhvr>
                                        <p:cTn id="22" dur="2000"/>
                                        <p:tgtEl>
                                          <p:spTgt spid="102407"/>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102408"/>
                                        </p:tgtEl>
                                        <p:attrNameLst>
                                          <p:attrName>style.visibility</p:attrName>
                                        </p:attrNameLst>
                                      </p:cBhvr>
                                      <p:to>
                                        <p:strVal val="visible"/>
                                      </p:to>
                                    </p:set>
                                    <p:animEffect transition="in" filter="circle(in)">
                                      <p:cBhvr>
                                        <p:cTn id="25" dur="2000"/>
                                        <p:tgtEl>
                                          <p:spTgt spid="102408"/>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102409"/>
                                        </p:tgtEl>
                                        <p:attrNameLst>
                                          <p:attrName>style.visibility</p:attrName>
                                        </p:attrNameLst>
                                      </p:cBhvr>
                                      <p:to>
                                        <p:strVal val="visible"/>
                                      </p:to>
                                    </p:set>
                                    <p:animEffect transition="in" filter="circle(in)">
                                      <p:cBhvr>
                                        <p:cTn id="28" dur="2000"/>
                                        <p:tgtEl>
                                          <p:spTgt spid="102409"/>
                                        </p:tgtEl>
                                      </p:cBhvr>
                                    </p:animEffect>
                                  </p:childTnLst>
                                </p:cTn>
                              </p:par>
                              <p:par>
                                <p:cTn id="29" presetID="6" presetClass="entr" presetSubtype="16" fill="hold" grpId="0" nodeType="withEffect">
                                  <p:stCondLst>
                                    <p:cond delay="0"/>
                                  </p:stCondLst>
                                  <p:childTnLst>
                                    <p:set>
                                      <p:cBhvr>
                                        <p:cTn id="30" dur="1" fill="hold">
                                          <p:stCondLst>
                                            <p:cond delay="0"/>
                                          </p:stCondLst>
                                        </p:cTn>
                                        <p:tgtEl>
                                          <p:spTgt spid="102410"/>
                                        </p:tgtEl>
                                        <p:attrNameLst>
                                          <p:attrName>style.visibility</p:attrName>
                                        </p:attrNameLst>
                                      </p:cBhvr>
                                      <p:to>
                                        <p:strVal val="visible"/>
                                      </p:to>
                                    </p:set>
                                    <p:animEffect transition="in" filter="circle(in)">
                                      <p:cBhvr>
                                        <p:cTn id="31" dur="2000"/>
                                        <p:tgtEl>
                                          <p:spTgt spid="102410"/>
                                        </p:tgtEl>
                                      </p:cBhvr>
                                    </p:animEffect>
                                  </p:childTnLst>
                                </p:cTn>
                              </p:par>
                              <p:par>
                                <p:cTn id="32" presetID="6" presetClass="entr" presetSubtype="16" fill="hold" grpId="0" nodeType="withEffect">
                                  <p:stCondLst>
                                    <p:cond delay="0"/>
                                  </p:stCondLst>
                                  <p:childTnLst>
                                    <p:set>
                                      <p:cBhvr>
                                        <p:cTn id="33" dur="1" fill="hold">
                                          <p:stCondLst>
                                            <p:cond delay="0"/>
                                          </p:stCondLst>
                                        </p:cTn>
                                        <p:tgtEl>
                                          <p:spTgt spid="102411"/>
                                        </p:tgtEl>
                                        <p:attrNameLst>
                                          <p:attrName>style.visibility</p:attrName>
                                        </p:attrNameLst>
                                      </p:cBhvr>
                                      <p:to>
                                        <p:strVal val="visible"/>
                                      </p:to>
                                    </p:set>
                                    <p:animEffect transition="in" filter="circle(in)">
                                      <p:cBhvr>
                                        <p:cTn id="34" dur="2000"/>
                                        <p:tgtEl>
                                          <p:spTgt spid="102411"/>
                                        </p:tgtEl>
                                      </p:cBhvr>
                                    </p:animEffect>
                                  </p:childTnLst>
                                </p:cTn>
                              </p:par>
                              <p:par>
                                <p:cTn id="35" presetID="6" presetClass="entr" presetSubtype="16" fill="hold" grpId="0" nodeType="withEffect">
                                  <p:stCondLst>
                                    <p:cond delay="0"/>
                                  </p:stCondLst>
                                  <p:childTnLst>
                                    <p:set>
                                      <p:cBhvr>
                                        <p:cTn id="36" dur="1" fill="hold">
                                          <p:stCondLst>
                                            <p:cond delay="0"/>
                                          </p:stCondLst>
                                        </p:cTn>
                                        <p:tgtEl>
                                          <p:spTgt spid="102412"/>
                                        </p:tgtEl>
                                        <p:attrNameLst>
                                          <p:attrName>style.visibility</p:attrName>
                                        </p:attrNameLst>
                                      </p:cBhvr>
                                      <p:to>
                                        <p:strVal val="visible"/>
                                      </p:to>
                                    </p:set>
                                    <p:animEffect transition="in" filter="circle(in)">
                                      <p:cBhvr>
                                        <p:cTn id="37" dur="2000"/>
                                        <p:tgtEl>
                                          <p:spTgt spid="102412"/>
                                        </p:tgtEl>
                                      </p:cBhvr>
                                    </p:animEffect>
                                  </p:childTnLst>
                                </p:cTn>
                              </p:par>
                              <p:par>
                                <p:cTn id="38" presetID="6" presetClass="entr" presetSubtype="16" fill="hold" grpId="0" nodeType="withEffect">
                                  <p:stCondLst>
                                    <p:cond delay="0"/>
                                  </p:stCondLst>
                                  <p:childTnLst>
                                    <p:set>
                                      <p:cBhvr>
                                        <p:cTn id="39" dur="1" fill="hold">
                                          <p:stCondLst>
                                            <p:cond delay="0"/>
                                          </p:stCondLst>
                                        </p:cTn>
                                        <p:tgtEl>
                                          <p:spTgt spid="102413"/>
                                        </p:tgtEl>
                                        <p:attrNameLst>
                                          <p:attrName>style.visibility</p:attrName>
                                        </p:attrNameLst>
                                      </p:cBhvr>
                                      <p:to>
                                        <p:strVal val="visible"/>
                                      </p:to>
                                    </p:set>
                                    <p:animEffect transition="in" filter="circle(in)">
                                      <p:cBhvr>
                                        <p:cTn id="40" dur="2000"/>
                                        <p:tgtEl>
                                          <p:spTgt spid="102413"/>
                                        </p:tgtEl>
                                      </p:cBhvr>
                                    </p:animEffect>
                                  </p:childTnLst>
                                </p:cTn>
                              </p:par>
                              <p:par>
                                <p:cTn id="41" presetID="6" presetClass="entr" presetSubtype="16" fill="hold" grpId="0" nodeType="withEffect">
                                  <p:stCondLst>
                                    <p:cond delay="0"/>
                                  </p:stCondLst>
                                  <p:childTnLst>
                                    <p:set>
                                      <p:cBhvr>
                                        <p:cTn id="42" dur="1" fill="hold">
                                          <p:stCondLst>
                                            <p:cond delay="0"/>
                                          </p:stCondLst>
                                        </p:cTn>
                                        <p:tgtEl>
                                          <p:spTgt spid="102414"/>
                                        </p:tgtEl>
                                        <p:attrNameLst>
                                          <p:attrName>style.visibility</p:attrName>
                                        </p:attrNameLst>
                                      </p:cBhvr>
                                      <p:to>
                                        <p:strVal val="visible"/>
                                      </p:to>
                                    </p:set>
                                    <p:animEffect transition="in" filter="circle(in)">
                                      <p:cBhvr>
                                        <p:cTn id="43" dur="2000"/>
                                        <p:tgtEl>
                                          <p:spTgt spid="102414"/>
                                        </p:tgtEl>
                                      </p:cBhvr>
                                    </p:animEffect>
                                  </p:childTnLst>
                                </p:cTn>
                              </p:par>
                              <p:par>
                                <p:cTn id="44" presetID="6" presetClass="entr" presetSubtype="16" fill="hold" grpId="0" nodeType="withEffect">
                                  <p:stCondLst>
                                    <p:cond delay="0"/>
                                  </p:stCondLst>
                                  <p:childTnLst>
                                    <p:set>
                                      <p:cBhvr>
                                        <p:cTn id="45" dur="1" fill="hold">
                                          <p:stCondLst>
                                            <p:cond delay="0"/>
                                          </p:stCondLst>
                                        </p:cTn>
                                        <p:tgtEl>
                                          <p:spTgt spid="102415"/>
                                        </p:tgtEl>
                                        <p:attrNameLst>
                                          <p:attrName>style.visibility</p:attrName>
                                        </p:attrNameLst>
                                      </p:cBhvr>
                                      <p:to>
                                        <p:strVal val="visible"/>
                                      </p:to>
                                    </p:set>
                                    <p:animEffect transition="in" filter="circle(in)">
                                      <p:cBhvr>
                                        <p:cTn id="46" dur="2000"/>
                                        <p:tgtEl>
                                          <p:spTgt spid="102415"/>
                                        </p:tgtEl>
                                      </p:cBhvr>
                                    </p:animEffect>
                                  </p:childTnLst>
                                </p:cTn>
                              </p:par>
                              <p:par>
                                <p:cTn id="47" presetID="6" presetClass="entr" presetSubtype="16" fill="hold" grpId="0" nodeType="withEffect">
                                  <p:stCondLst>
                                    <p:cond delay="0"/>
                                  </p:stCondLst>
                                  <p:childTnLst>
                                    <p:set>
                                      <p:cBhvr>
                                        <p:cTn id="48" dur="1" fill="hold">
                                          <p:stCondLst>
                                            <p:cond delay="0"/>
                                          </p:stCondLst>
                                        </p:cTn>
                                        <p:tgtEl>
                                          <p:spTgt spid="102416"/>
                                        </p:tgtEl>
                                        <p:attrNameLst>
                                          <p:attrName>style.visibility</p:attrName>
                                        </p:attrNameLst>
                                      </p:cBhvr>
                                      <p:to>
                                        <p:strVal val="visible"/>
                                      </p:to>
                                    </p:set>
                                    <p:animEffect transition="in" filter="circle(in)">
                                      <p:cBhvr>
                                        <p:cTn id="49" dur="2000"/>
                                        <p:tgtEl>
                                          <p:spTgt spid="102416"/>
                                        </p:tgtEl>
                                      </p:cBhvr>
                                    </p:animEffect>
                                  </p:childTnLst>
                                </p:cTn>
                              </p:par>
                              <p:par>
                                <p:cTn id="50" presetID="6" presetClass="entr" presetSubtype="16" fill="hold" grpId="0" nodeType="withEffect">
                                  <p:stCondLst>
                                    <p:cond delay="0"/>
                                  </p:stCondLst>
                                  <p:childTnLst>
                                    <p:set>
                                      <p:cBhvr>
                                        <p:cTn id="51" dur="1" fill="hold">
                                          <p:stCondLst>
                                            <p:cond delay="0"/>
                                          </p:stCondLst>
                                        </p:cTn>
                                        <p:tgtEl>
                                          <p:spTgt spid="102417"/>
                                        </p:tgtEl>
                                        <p:attrNameLst>
                                          <p:attrName>style.visibility</p:attrName>
                                        </p:attrNameLst>
                                      </p:cBhvr>
                                      <p:to>
                                        <p:strVal val="visible"/>
                                      </p:to>
                                    </p:set>
                                    <p:animEffect transition="in" filter="circle(in)">
                                      <p:cBhvr>
                                        <p:cTn id="52" dur="2000"/>
                                        <p:tgtEl>
                                          <p:spTgt spid="102417"/>
                                        </p:tgtEl>
                                      </p:cBhvr>
                                    </p:animEffect>
                                  </p:childTnLst>
                                </p:cTn>
                              </p:par>
                              <p:par>
                                <p:cTn id="53" presetID="6" presetClass="entr" presetSubtype="16" fill="hold" grpId="0" nodeType="withEffect">
                                  <p:stCondLst>
                                    <p:cond delay="0"/>
                                  </p:stCondLst>
                                  <p:childTnLst>
                                    <p:set>
                                      <p:cBhvr>
                                        <p:cTn id="54" dur="1" fill="hold">
                                          <p:stCondLst>
                                            <p:cond delay="0"/>
                                          </p:stCondLst>
                                        </p:cTn>
                                        <p:tgtEl>
                                          <p:spTgt spid="102418"/>
                                        </p:tgtEl>
                                        <p:attrNameLst>
                                          <p:attrName>style.visibility</p:attrName>
                                        </p:attrNameLst>
                                      </p:cBhvr>
                                      <p:to>
                                        <p:strVal val="visible"/>
                                      </p:to>
                                    </p:set>
                                    <p:animEffect transition="in" filter="circle(in)">
                                      <p:cBhvr>
                                        <p:cTn id="55" dur="2000"/>
                                        <p:tgtEl>
                                          <p:spTgt spid="102418"/>
                                        </p:tgtEl>
                                      </p:cBhvr>
                                    </p:animEffect>
                                  </p:childTnLst>
                                </p:cTn>
                              </p:par>
                              <p:par>
                                <p:cTn id="56" presetID="6" presetClass="entr" presetSubtype="16" fill="hold" grpId="0" nodeType="withEffect">
                                  <p:stCondLst>
                                    <p:cond delay="0"/>
                                  </p:stCondLst>
                                  <p:childTnLst>
                                    <p:set>
                                      <p:cBhvr>
                                        <p:cTn id="57" dur="1" fill="hold">
                                          <p:stCondLst>
                                            <p:cond delay="0"/>
                                          </p:stCondLst>
                                        </p:cTn>
                                        <p:tgtEl>
                                          <p:spTgt spid="102419"/>
                                        </p:tgtEl>
                                        <p:attrNameLst>
                                          <p:attrName>style.visibility</p:attrName>
                                        </p:attrNameLst>
                                      </p:cBhvr>
                                      <p:to>
                                        <p:strVal val="visible"/>
                                      </p:to>
                                    </p:set>
                                    <p:animEffect transition="in" filter="circle(in)">
                                      <p:cBhvr>
                                        <p:cTn id="58" dur="2000"/>
                                        <p:tgtEl>
                                          <p:spTgt spid="102419"/>
                                        </p:tgtEl>
                                      </p:cBhvr>
                                    </p:animEffect>
                                  </p:childTnLst>
                                </p:cTn>
                              </p:par>
                              <p:par>
                                <p:cTn id="59" presetID="6" presetClass="entr" presetSubtype="16" fill="hold" grpId="0" nodeType="withEffect">
                                  <p:stCondLst>
                                    <p:cond delay="0"/>
                                  </p:stCondLst>
                                  <p:childTnLst>
                                    <p:set>
                                      <p:cBhvr>
                                        <p:cTn id="60" dur="1" fill="hold">
                                          <p:stCondLst>
                                            <p:cond delay="0"/>
                                          </p:stCondLst>
                                        </p:cTn>
                                        <p:tgtEl>
                                          <p:spTgt spid="102420"/>
                                        </p:tgtEl>
                                        <p:attrNameLst>
                                          <p:attrName>style.visibility</p:attrName>
                                        </p:attrNameLst>
                                      </p:cBhvr>
                                      <p:to>
                                        <p:strVal val="visible"/>
                                      </p:to>
                                    </p:set>
                                    <p:animEffect transition="in" filter="circle(in)">
                                      <p:cBhvr>
                                        <p:cTn id="61" dur="2000"/>
                                        <p:tgtEl>
                                          <p:spTgt spid="102420"/>
                                        </p:tgtEl>
                                      </p:cBhvr>
                                    </p:animEffect>
                                  </p:childTnLst>
                                </p:cTn>
                              </p:par>
                              <p:par>
                                <p:cTn id="62" presetID="6" presetClass="entr" presetSubtype="16" fill="hold" grpId="0" nodeType="withEffect">
                                  <p:stCondLst>
                                    <p:cond delay="0"/>
                                  </p:stCondLst>
                                  <p:childTnLst>
                                    <p:set>
                                      <p:cBhvr>
                                        <p:cTn id="63" dur="1" fill="hold">
                                          <p:stCondLst>
                                            <p:cond delay="0"/>
                                          </p:stCondLst>
                                        </p:cTn>
                                        <p:tgtEl>
                                          <p:spTgt spid="102421"/>
                                        </p:tgtEl>
                                        <p:attrNameLst>
                                          <p:attrName>style.visibility</p:attrName>
                                        </p:attrNameLst>
                                      </p:cBhvr>
                                      <p:to>
                                        <p:strVal val="visible"/>
                                      </p:to>
                                    </p:set>
                                    <p:animEffect transition="in" filter="circle(in)">
                                      <p:cBhvr>
                                        <p:cTn id="64" dur="2000"/>
                                        <p:tgtEl>
                                          <p:spTgt spid="102421"/>
                                        </p:tgtEl>
                                      </p:cBhvr>
                                    </p:animEffect>
                                  </p:childTnLst>
                                </p:cTn>
                              </p:par>
                              <p:par>
                                <p:cTn id="65" presetID="6" presetClass="entr" presetSubtype="16" fill="hold" grpId="0" nodeType="withEffect">
                                  <p:stCondLst>
                                    <p:cond delay="0"/>
                                  </p:stCondLst>
                                  <p:childTnLst>
                                    <p:set>
                                      <p:cBhvr>
                                        <p:cTn id="66" dur="1" fill="hold">
                                          <p:stCondLst>
                                            <p:cond delay="0"/>
                                          </p:stCondLst>
                                        </p:cTn>
                                        <p:tgtEl>
                                          <p:spTgt spid="102422"/>
                                        </p:tgtEl>
                                        <p:attrNameLst>
                                          <p:attrName>style.visibility</p:attrName>
                                        </p:attrNameLst>
                                      </p:cBhvr>
                                      <p:to>
                                        <p:strVal val="visible"/>
                                      </p:to>
                                    </p:set>
                                    <p:animEffect transition="in" filter="circle(in)">
                                      <p:cBhvr>
                                        <p:cTn id="67" dur="2000"/>
                                        <p:tgtEl>
                                          <p:spTgt spid="102422"/>
                                        </p:tgtEl>
                                      </p:cBhvr>
                                    </p:animEffect>
                                  </p:childTnLst>
                                </p:cTn>
                              </p:par>
                              <p:par>
                                <p:cTn id="68" presetID="6" presetClass="entr" presetSubtype="16" fill="hold" grpId="0" nodeType="withEffect">
                                  <p:stCondLst>
                                    <p:cond delay="0"/>
                                  </p:stCondLst>
                                  <p:childTnLst>
                                    <p:set>
                                      <p:cBhvr>
                                        <p:cTn id="69" dur="1" fill="hold">
                                          <p:stCondLst>
                                            <p:cond delay="0"/>
                                          </p:stCondLst>
                                        </p:cTn>
                                        <p:tgtEl>
                                          <p:spTgt spid="102423"/>
                                        </p:tgtEl>
                                        <p:attrNameLst>
                                          <p:attrName>style.visibility</p:attrName>
                                        </p:attrNameLst>
                                      </p:cBhvr>
                                      <p:to>
                                        <p:strVal val="visible"/>
                                      </p:to>
                                    </p:set>
                                    <p:animEffect transition="in" filter="circle(in)">
                                      <p:cBhvr>
                                        <p:cTn id="70" dur="2000"/>
                                        <p:tgtEl>
                                          <p:spTgt spid="102423"/>
                                        </p:tgtEl>
                                      </p:cBhvr>
                                    </p:animEffect>
                                  </p:childTnLst>
                                </p:cTn>
                              </p:par>
                              <p:par>
                                <p:cTn id="71" presetID="6" presetClass="entr" presetSubtype="16" fill="hold" grpId="0" nodeType="withEffect">
                                  <p:stCondLst>
                                    <p:cond delay="0"/>
                                  </p:stCondLst>
                                  <p:childTnLst>
                                    <p:set>
                                      <p:cBhvr>
                                        <p:cTn id="72" dur="1" fill="hold">
                                          <p:stCondLst>
                                            <p:cond delay="0"/>
                                          </p:stCondLst>
                                        </p:cTn>
                                        <p:tgtEl>
                                          <p:spTgt spid="102424"/>
                                        </p:tgtEl>
                                        <p:attrNameLst>
                                          <p:attrName>style.visibility</p:attrName>
                                        </p:attrNameLst>
                                      </p:cBhvr>
                                      <p:to>
                                        <p:strVal val="visible"/>
                                      </p:to>
                                    </p:set>
                                    <p:animEffect transition="in" filter="circle(in)">
                                      <p:cBhvr>
                                        <p:cTn id="73" dur="2000"/>
                                        <p:tgtEl>
                                          <p:spTgt spid="102424"/>
                                        </p:tgtEl>
                                      </p:cBhvr>
                                    </p:animEffect>
                                  </p:childTnLst>
                                </p:cTn>
                              </p:par>
                              <p:par>
                                <p:cTn id="74" presetID="6" presetClass="entr" presetSubtype="16" fill="hold" grpId="0" nodeType="withEffect">
                                  <p:stCondLst>
                                    <p:cond delay="0"/>
                                  </p:stCondLst>
                                  <p:childTnLst>
                                    <p:set>
                                      <p:cBhvr>
                                        <p:cTn id="75" dur="1" fill="hold">
                                          <p:stCondLst>
                                            <p:cond delay="0"/>
                                          </p:stCondLst>
                                        </p:cTn>
                                        <p:tgtEl>
                                          <p:spTgt spid="102425"/>
                                        </p:tgtEl>
                                        <p:attrNameLst>
                                          <p:attrName>style.visibility</p:attrName>
                                        </p:attrNameLst>
                                      </p:cBhvr>
                                      <p:to>
                                        <p:strVal val="visible"/>
                                      </p:to>
                                    </p:set>
                                    <p:animEffect transition="in" filter="circle(in)">
                                      <p:cBhvr>
                                        <p:cTn id="76" dur="2000"/>
                                        <p:tgtEl>
                                          <p:spTgt spid="102425"/>
                                        </p:tgtEl>
                                      </p:cBhvr>
                                    </p:animEffect>
                                  </p:childTnLst>
                                </p:cTn>
                              </p:par>
                              <p:par>
                                <p:cTn id="77" presetID="6" presetClass="entr" presetSubtype="16" fill="hold" grpId="0" nodeType="withEffect">
                                  <p:stCondLst>
                                    <p:cond delay="0"/>
                                  </p:stCondLst>
                                  <p:childTnLst>
                                    <p:set>
                                      <p:cBhvr>
                                        <p:cTn id="78" dur="1" fill="hold">
                                          <p:stCondLst>
                                            <p:cond delay="0"/>
                                          </p:stCondLst>
                                        </p:cTn>
                                        <p:tgtEl>
                                          <p:spTgt spid="102426"/>
                                        </p:tgtEl>
                                        <p:attrNameLst>
                                          <p:attrName>style.visibility</p:attrName>
                                        </p:attrNameLst>
                                      </p:cBhvr>
                                      <p:to>
                                        <p:strVal val="visible"/>
                                      </p:to>
                                    </p:set>
                                    <p:animEffect transition="in" filter="circle(in)">
                                      <p:cBhvr>
                                        <p:cTn id="79" dur="2000"/>
                                        <p:tgtEl>
                                          <p:spTgt spid="102426"/>
                                        </p:tgtEl>
                                      </p:cBhvr>
                                    </p:animEffect>
                                  </p:childTnLst>
                                </p:cTn>
                              </p:par>
                              <p:par>
                                <p:cTn id="80" presetID="6" presetClass="entr" presetSubtype="16" fill="hold" grpId="0" nodeType="withEffect">
                                  <p:stCondLst>
                                    <p:cond delay="0"/>
                                  </p:stCondLst>
                                  <p:childTnLst>
                                    <p:set>
                                      <p:cBhvr>
                                        <p:cTn id="81" dur="1" fill="hold">
                                          <p:stCondLst>
                                            <p:cond delay="0"/>
                                          </p:stCondLst>
                                        </p:cTn>
                                        <p:tgtEl>
                                          <p:spTgt spid="102427"/>
                                        </p:tgtEl>
                                        <p:attrNameLst>
                                          <p:attrName>style.visibility</p:attrName>
                                        </p:attrNameLst>
                                      </p:cBhvr>
                                      <p:to>
                                        <p:strVal val="visible"/>
                                      </p:to>
                                    </p:set>
                                    <p:animEffect transition="in" filter="circle(in)">
                                      <p:cBhvr>
                                        <p:cTn id="82" dur="2000"/>
                                        <p:tgtEl>
                                          <p:spTgt spid="102427"/>
                                        </p:tgtEl>
                                      </p:cBhvr>
                                    </p:animEffect>
                                  </p:childTnLst>
                                </p:cTn>
                              </p:par>
                              <p:par>
                                <p:cTn id="83" presetID="6" presetClass="entr" presetSubtype="16" fill="hold" grpId="0" nodeType="withEffect">
                                  <p:stCondLst>
                                    <p:cond delay="0"/>
                                  </p:stCondLst>
                                  <p:childTnLst>
                                    <p:set>
                                      <p:cBhvr>
                                        <p:cTn id="84" dur="1" fill="hold">
                                          <p:stCondLst>
                                            <p:cond delay="0"/>
                                          </p:stCondLst>
                                        </p:cTn>
                                        <p:tgtEl>
                                          <p:spTgt spid="102428"/>
                                        </p:tgtEl>
                                        <p:attrNameLst>
                                          <p:attrName>style.visibility</p:attrName>
                                        </p:attrNameLst>
                                      </p:cBhvr>
                                      <p:to>
                                        <p:strVal val="visible"/>
                                      </p:to>
                                    </p:set>
                                    <p:animEffect transition="in" filter="circle(in)">
                                      <p:cBhvr>
                                        <p:cTn id="85" dur="2000"/>
                                        <p:tgtEl>
                                          <p:spTgt spid="102428"/>
                                        </p:tgtEl>
                                      </p:cBhvr>
                                    </p:animEffect>
                                  </p:childTnLst>
                                </p:cTn>
                              </p:par>
                              <p:par>
                                <p:cTn id="86" presetID="6" presetClass="entr" presetSubtype="16" fill="hold" grpId="0" nodeType="withEffect">
                                  <p:stCondLst>
                                    <p:cond delay="0"/>
                                  </p:stCondLst>
                                  <p:childTnLst>
                                    <p:set>
                                      <p:cBhvr>
                                        <p:cTn id="87" dur="1" fill="hold">
                                          <p:stCondLst>
                                            <p:cond delay="0"/>
                                          </p:stCondLst>
                                        </p:cTn>
                                        <p:tgtEl>
                                          <p:spTgt spid="102430"/>
                                        </p:tgtEl>
                                        <p:attrNameLst>
                                          <p:attrName>style.visibility</p:attrName>
                                        </p:attrNameLst>
                                      </p:cBhvr>
                                      <p:to>
                                        <p:strVal val="visible"/>
                                      </p:to>
                                    </p:set>
                                    <p:animEffect transition="in" filter="circle(in)">
                                      <p:cBhvr>
                                        <p:cTn id="88" dur="2000"/>
                                        <p:tgtEl>
                                          <p:spTgt spid="102430"/>
                                        </p:tgtEl>
                                      </p:cBhvr>
                                    </p:animEffect>
                                  </p:childTnLst>
                                </p:cTn>
                              </p:par>
                              <p:par>
                                <p:cTn id="89" presetID="6" presetClass="entr" presetSubtype="16" fill="hold" grpId="0" nodeType="withEffect">
                                  <p:stCondLst>
                                    <p:cond delay="0"/>
                                  </p:stCondLst>
                                  <p:childTnLst>
                                    <p:set>
                                      <p:cBhvr>
                                        <p:cTn id="90" dur="1" fill="hold">
                                          <p:stCondLst>
                                            <p:cond delay="0"/>
                                          </p:stCondLst>
                                        </p:cTn>
                                        <p:tgtEl>
                                          <p:spTgt spid="102431"/>
                                        </p:tgtEl>
                                        <p:attrNameLst>
                                          <p:attrName>style.visibility</p:attrName>
                                        </p:attrNameLst>
                                      </p:cBhvr>
                                      <p:to>
                                        <p:strVal val="visible"/>
                                      </p:to>
                                    </p:set>
                                    <p:animEffect transition="in" filter="circle(in)">
                                      <p:cBhvr>
                                        <p:cTn id="91" dur="2000"/>
                                        <p:tgtEl>
                                          <p:spTgt spid="102431"/>
                                        </p:tgtEl>
                                      </p:cBhvr>
                                    </p:animEffect>
                                  </p:childTnLst>
                                </p:cTn>
                              </p:par>
                              <p:par>
                                <p:cTn id="92" presetID="6" presetClass="entr" presetSubtype="16" fill="hold" grpId="0" nodeType="withEffect">
                                  <p:stCondLst>
                                    <p:cond delay="0"/>
                                  </p:stCondLst>
                                  <p:childTnLst>
                                    <p:set>
                                      <p:cBhvr>
                                        <p:cTn id="93" dur="1" fill="hold">
                                          <p:stCondLst>
                                            <p:cond delay="0"/>
                                          </p:stCondLst>
                                        </p:cTn>
                                        <p:tgtEl>
                                          <p:spTgt spid="102432"/>
                                        </p:tgtEl>
                                        <p:attrNameLst>
                                          <p:attrName>style.visibility</p:attrName>
                                        </p:attrNameLst>
                                      </p:cBhvr>
                                      <p:to>
                                        <p:strVal val="visible"/>
                                      </p:to>
                                    </p:set>
                                    <p:animEffect transition="in" filter="circle(in)">
                                      <p:cBhvr>
                                        <p:cTn id="94" dur="2000"/>
                                        <p:tgtEl>
                                          <p:spTgt spid="102432"/>
                                        </p:tgtEl>
                                      </p:cBhvr>
                                    </p:animEffect>
                                  </p:childTnLst>
                                </p:cTn>
                              </p:par>
                              <p:par>
                                <p:cTn id="95" presetID="6" presetClass="entr" presetSubtype="16" fill="hold" grpId="0" nodeType="withEffect">
                                  <p:stCondLst>
                                    <p:cond delay="0"/>
                                  </p:stCondLst>
                                  <p:childTnLst>
                                    <p:set>
                                      <p:cBhvr>
                                        <p:cTn id="96" dur="1" fill="hold">
                                          <p:stCondLst>
                                            <p:cond delay="0"/>
                                          </p:stCondLst>
                                        </p:cTn>
                                        <p:tgtEl>
                                          <p:spTgt spid="102433"/>
                                        </p:tgtEl>
                                        <p:attrNameLst>
                                          <p:attrName>style.visibility</p:attrName>
                                        </p:attrNameLst>
                                      </p:cBhvr>
                                      <p:to>
                                        <p:strVal val="visible"/>
                                      </p:to>
                                    </p:set>
                                    <p:animEffect transition="in" filter="circle(in)">
                                      <p:cBhvr>
                                        <p:cTn id="97" dur="2000"/>
                                        <p:tgtEl>
                                          <p:spTgt spid="102433"/>
                                        </p:tgtEl>
                                      </p:cBhvr>
                                    </p:animEffect>
                                  </p:childTnLst>
                                </p:cTn>
                              </p:par>
                              <p:par>
                                <p:cTn id="98" presetID="6" presetClass="entr" presetSubtype="16" fill="hold" grpId="0" nodeType="withEffect">
                                  <p:stCondLst>
                                    <p:cond delay="0"/>
                                  </p:stCondLst>
                                  <p:childTnLst>
                                    <p:set>
                                      <p:cBhvr>
                                        <p:cTn id="99" dur="1" fill="hold">
                                          <p:stCondLst>
                                            <p:cond delay="0"/>
                                          </p:stCondLst>
                                        </p:cTn>
                                        <p:tgtEl>
                                          <p:spTgt spid="102434"/>
                                        </p:tgtEl>
                                        <p:attrNameLst>
                                          <p:attrName>style.visibility</p:attrName>
                                        </p:attrNameLst>
                                      </p:cBhvr>
                                      <p:to>
                                        <p:strVal val="visible"/>
                                      </p:to>
                                    </p:set>
                                    <p:animEffect transition="in" filter="circle(in)">
                                      <p:cBhvr>
                                        <p:cTn id="100" dur="2000"/>
                                        <p:tgtEl>
                                          <p:spTgt spid="102434"/>
                                        </p:tgtEl>
                                      </p:cBhvr>
                                    </p:animEffect>
                                  </p:childTnLst>
                                </p:cTn>
                              </p:par>
                              <p:par>
                                <p:cTn id="101" presetID="6" presetClass="entr" presetSubtype="16" fill="hold" grpId="0" nodeType="withEffect">
                                  <p:stCondLst>
                                    <p:cond delay="0"/>
                                  </p:stCondLst>
                                  <p:childTnLst>
                                    <p:set>
                                      <p:cBhvr>
                                        <p:cTn id="102" dur="1" fill="hold">
                                          <p:stCondLst>
                                            <p:cond delay="0"/>
                                          </p:stCondLst>
                                        </p:cTn>
                                        <p:tgtEl>
                                          <p:spTgt spid="102435"/>
                                        </p:tgtEl>
                                        <p:attrNameLst>
                                          <p:attrName>style.visibility</p:attrName>
                                        </p:attrNameLst>
                                      </p:cBhvr>
                                      <p:to>
                                        <p:strVal val="visible"/>
                                      </p:to>
                                    </p:set>
                                    <p:animEffect transition="in" filter="circle(in)">
                                      <p:cBhvr>
                                        <p:cTn id="103" dur="2000"/>
                                        <p:tgtEl>
                                          <p:spTgt spid="102435"/>
                                        </p:tgtEl>
                                      </p:cBhvr>
                                    </p:animEffect>
                                  </p:childTnLst>
                                </p:cTn>
                              </p:par>
                              <p:par>
                                <p:cTn id="104" presetID="6" presetClass="entr" presetSubtype="16" fill="hold" grpId="0" nodeType="withEffect">
                                  <p:stCondLst>
                                    <p:cond delay="0"/>
                                  </p:stCondLst>
                                  <p:childTnLst>
                                    <p:set>
                                      <p:cBhvr>
                                        <p:cTn id="105" dur="1" fill="hold">
                                          <p:stCondLst>
                                            <p:cond delay="0"/>
                                          </p:stCondLst>
                                        </p:cTn>
                                        <p:tgtEl>
                                          <p:spTgt spid="102436"/>
                                        </p:tgtEl>
                                        <p:attrNameLst>
                                          <p:attrName>style.visibility</p:attrName>
                                        </p:attrNameLst>
                                      </p:cBhvr>
                                      <p:to>
                                        <p:strVal val="visible"/>
                                      </p:to>
                                    </p:set>
                                    <p:animEffect transition="in" filter="circle(in)">
                                      <p:cBhvr>
                                        <p:cTn id="106" dur="2000"/>
                                        <p:tgtEl>
                                          <p:spTgt spid="102436"/>
                                        </p:tgtEl>
                                      </p:cBhvr>
                                    </p:animEffect>
                                  </p:childTnLst>
                                </p:cTn>
                              </p:par>
                              <p:par>
                                <p:cTn id="107" presetID="6" presetClass="entr" presetSubtype="16" fill="hold" grpId="0" nodeType="withEffect">
                                  <p:stCondLst>
                                    <p:cond delay="0"/>
                                  </p:stCondLst>
                                  <p:childTnLst>
                                    <p:set>
                                      <p:cBhvr>
                                        <p:cTn id="108" dur="1" fill="hold">
                                          <p:stCondLst>
                                            <p:cond delay="0"/>
                                          </p:stCondLst>
                                        </p:cTn>
                                        <p:tgtEl>
                                          <p:spTgt spid="102437"/>
                                        </p:tgtEl>
                                        <p:attrNameLst>
                                          <p:attrName>style.visibility</p:attrName>
                                        </p:attrNameLst>
                                      </p:cBhvr>
                                      <p:to>
                                        <p:strVal val="visible"/>
                                      </p:to>
                                    </p:set>
                                    <p:animEffect transition="in" filter="circle(in)">
                                      <p:cBhvr>
                                        <p:cTn id="109" dur="2000"/>
                                        <p:tgtEl>
                                          <p:spTgt spid="102437"/>
                                        </p:tgtEl>
                                      </p:cBhvr>
                                    </p:animEffect>
                                  </p:childTnLst>
                                </p:cTn>
                              </p:par>
                              <p:par>
                                <p:cTn id="110" presetID="6" presetClass="entr" presetSubtype="16" fill="hold" grpId="0" nodeType="withEffect">
                                  <p:stCondLst>
                                    <p:cond delay="0"/>
                                  </p:stCondLst>
                                  <p:childTnLst>
                                    <p:set>
                                      <p:cBhvr>
                                        <p:cTn id="111" dur="1" fill="hold">
                                          <p:stCondLst>
                                            <p:cond delay="0"/>
                                          </p:stCondLst>
                                        </p:cTn>
                                        <p:tgtEl>
                                          <p:spTgt spid="102438"/>
                                        </p:tgtEl>
                                        <p:attrNameLst>
                                          <p:attrName>style.visibility</p:attrName>
                                        </p:attrNameLst>
                                      </p:cBhvr>
                                      <p:to>
                                        <p:strVal val="visible"/>
                                      </p:to>
                                    </p:set>
                                    <p:animEffect transition="in" filter="circle(in)">
                                      <p:cBhvr>
                                        <p:cTn id="112" dur="2000"/>
                                        <p:tgtEl>
                                          <p:spTgt spid="102438"/>
                                        </p:tgtEl>
                                      </p:cBhvr>
                                    </p:animEffect>
                                  </p:childTnLst>
                                </p:cTn>
                              </p:par>
                              <p:par>
                                <p:cTn id="113" presetID="6" presetClass="entr" presetSubtype="16" fill="hold" grpId="0" nodeType="withEffect">
                                  <p:stCondLst>
                                    <p:cond delay="0"/>
                                  </p:stCondLst>
                                  <p:childTnLst>
                                    <p:set>
                                      <p:cBhvr>
                                        <p:cTn id="114" dur="1" fill="hold">
                                          <p:stCondLst>
                                            <p:cond delay="0"/>
                                          </p:stCondLst>
                                        </p:cTn>
                                        <p:tgtEl>
                                          <p:spTgt spid="102439"/>
                                        </p:tgtEl>
                                        <p:attrNameLst>
                                          <p:attrName>style.visibility</p:attrName>
                                        </p:attrNameLst>
                                      </p:cBhvr>
                                      <p:to>
                                        <p:strVal val="visible"/>
                                      </p:to>
                                    </p:set>
                                    <p:animEffect transition="in" filter="circle(in)">
                                      <p:cBhvr>
                                        <p:cTn id="115" dur="2000"/>
                                        <p:tgtEl>
                                          <p:spTgt spid="102439"/>
                                        </p:tgtEl>
                                      </p:cBhvr>
                                    </p:animEffect>
                                  </p:childTnLst>
                                </p:cTn>
                              </p:par>
                              <p:par>
                                <p:cTn id="116" presetID="6" presetClass="entr" presetSubtype="16" fill="hold" grpId="0" nodeType="withEffect">
                                  <p:stCondLst>
                                    <p:cond delay="0"/>
                                  </p:stCondLst>
                                  <p:childTnLst>
                                    <p:set>
                                      <p:cBhvr>
                                        <p:cTn id="117" dur="1" fill="hold">
                                          <p:stCondLst>
                                            <p:cond delay="0"/>
                                          </p:stCondLst>
                                        </p:cTn>
                                        <p:tgtEl>
                                          <p:spTgt spid="102440"/>
                                        </p:tgtEl>
                                        <p:attrNameLst>
                                          <p:attrName>style.visibility</p:attrName>
                                        </p:attrNameLst>
                                      </p:cBhvr>
                                      <p:to>
                                        <p:strVal val="visible"/>
                                      </p:to>
                                    </p:set>
                                    <p:animEffect transition="in" filter="circle(in)">
                                      <p:cBhvr>
                                        <p:cTn id="118" dur="2000"/>
                                        <p:tgtEl>
                                          <p:spTgt spid="102440"/>
                                        </p:tgtEl>
                                      </p:cBhvr>
                                    </p:animEffect>
                                  </p:childTnLst>
                                </p:cTn>
                              </p:par>
                              <p:par>
                                <p:cTn id="119" presetID="6" presetClass="entr" presetSubtype="16" fill="hold" grpId="0" nodeType="withEffect">
                                  <p:stCondLst>
                                    <p:cond delay="0"/>
                                  </p:stCondLst>
                                  <p:childTnLst>
                                    <p:set>
                                      <p:cBhvr>
                                        <p:cTn id="120" dur="1" fill="hold">
                                          <p:stCondLst>
                                            <p:cond delay="0"/>
                                          </p:stCondLst>
                                        </p:cTn>
                                        <p:tgtEl>
                                          <p:spTgt spid="102441"/>
                                        </p:tgtEl>
                                        <p:attrNameLst>
                                          <p:attrName>style.visibility</p:attrName>
                                        </p:attrNameLst>
                                      </p:cBhvr>
                                      <p:to>
                                        <p:strVal val="visible"/>
                                      </p:to>
                                    </p:set>
                                    <p:animEffect transition="in" filter="circle(in)">
                                      <p:cBhvr>
                                        <p:cTn id="121" dur="2000"/>
                                        <p:tgtEl>
                                          <p:spTgt spid="102441"/>
                                        </p:tgtEl>
                                      </p:cBhvr>
                                    </p:animEffect>
                                  </p:childTnLst>
                                </p:cTn>
                              </p:par>
                              <p:par>
                                <p:cTn id="122" presetID="6" presetClass="entr" presetSubtype="16" fill="hold" grpId="0" nodeType="withEffect">
                                  <p:stCondLst>
                                    <p:cond delay="0"/>
                                  </p:stCondLst>
                                  <p:childTnLst>
                                    <p:set>
                                      <p:cBhvr>
                                        <p:cTn id="123" dur="1" fill="hold">
                                          <p:stCondLst>
                                            <p:cond delay="0"/>
                                          </p:stCondLst>
                                        </p:cTn>
                                        <p:tgtEl>
                                          <p:spTgt spid="102442"/>
                                        </p:tgtEl>
                                        <p:attrNameLst>
                                          <p:attrName>style.visibility</p:attrName>
                                        </p:attrNameLst>
                                      </p:cBhvr>
                                      <p:to>
                                        <p:strVal val="visible"/>
                                      </p:to>
                                    </p:set>
                                    <p:animEffect transition="in" filter="circle(in)">
                                      <p:cBhvr>
                                        <p:cTn id="124" dur="2000"/>
                                        <p:tgtEl>
                                          <p:spTgt spid="102442"/>
                                        </p:tgtEl>
                                      </p:cBhvr>
                                    </p:animEffect>
                                  </p:childTnLst>
                                </p:cTn>
                              </p:par>
                              <p:par>
                                <p:cTn id="125" presetID="6" presetClass="entr" presetSubtype="16" fill="hold" grpId="0" nodeType="withEffect">
                                  <p:stCondLst>
                                    <p:cond delay="0"/>
                                  </p:stCondLst>
                                  <p:childTnLst>
                                    <p:set>
                                      <p:cBhvr>
                                        <p:cTn id="126" dur="1" fill="hold">
                                          <p:stCondLst>
                                            <p:cond delay="0"/>
                                          </p:stCondLst>
                                        </p:cTn>
                                        <p:tgtEl>
                                          <p:spTgt spid="102443"/>
                                        </p:tgtEl>
                                        <p:attrNameLst>
                                          <p:attrName>style.visibility</p:attrName>
                                        </p:attrNameLst>
                                      </p:cBhvr>
                                      <p:to>
                                        <p:strVal val="visible"/>
                                      </p:to>
                                    </p:set>
                                    <p:animEffect transition="in" filter="circle(in)">
                                      <p:cBhvr>
                                        <p:cTn id="127" dur="2000"/>
                                        <p:tgtEl>
                                          <p:spTgt spid="102443"/>
                                        </p:tgtEl>
                                      </p:cBhvr>
                                    </p:animEffect>
                                  </p:childTnLst>
                                </p:cTn>
                              </p:par>
                              <p:par>
                                <p:cTn id="128" presetID="6" presetClass="entr" presetSubtype="16" fill="hold" grpId="0" nodeType="withEffect">
                                  <p:stCondLst>
                                    <p:cond delay="0"/>
                                  </p:stCondLst>
                                  <p:childTnLst>
                                    <p:set>
                                      <p:cBhvr>
                                        <p:cTn id="129" dur="1" fill="hold">
                                          <p:stCondLst>
                                            <p:cond delay="0"/>
                                          </p:stCondLst>
                                        </p:cTn>
                                        <p:tgtEl>
                                          <p:spTgt spid="102444"/>
                                        </p:tgtEl>
                                        <p:attrNameLst>
                                          <p:attrName>style.visibility</p:attrName>
                                        </p:attrNameLst>
                                      </p:cBhvr>
                                      <p:to>
                                        <p:strVal val="visible"/>
                                      </p:to>
                                    </p:set>
                                    <p:animEffect transition="in" filter="circle(in)">
                                      <p:cBhvr>
                                        <p:cTn id="130" dur="2000"/>
                                        <p:tgtEl>
                                          <p:spTgt spid="102444"/>
                                        </p:tgtEl>
                                      </p:cBhvr>
                                    </p:animEffect>
                                  </p:childTnLst>
                                </p:cTn>
                              </p:par>
                              <p:par>
                                <p:cTn id="131" presetID="6" presetClass="entr" presetSubtype="16" fill="hold" grpId="0" nodeType="withEffect">
                                  <p:stCondLst>
                                    <p:cond delay="0"/>
                                  </p:stCondLst>
                                  <p:childTnLst>
                                    <p:set>
                                      <p:cBhvr>
                                        <p:cTn id="132" dur="1" fill="hold">
                                          <p:stCondLst>
                                            <p:cond delay="0"/>
                                          </p:stCondLst>
                                        </p:cTn>
                                        <p:tgtEl>
                                          <p:spTgt spid="102445"/>
                                        </p:tgtEl>
                                        <p:attrNameLst>
                                          <p:attrName>style.visibility</p:attrName>
                                        </p:attrNameLst>
                                      </p:cBhvr>
                                      <p:to>
                                        <p:strVal val="visible"/>
                                      </p:to>
                                    </p:set>
                                    <p:animEffect transition="in" filter="circle(in)">
                                      <p:cBhvr>
                                        <p:cTn id="133" dur="2000"/>
                                        <p:tgtEl>
                                          <p:spTgt spid="102445"/>
                                        </p:tgtEl>
                                      </p:cBhvr>
                                    </p:animEffect>
                                  </p:childTnLst>
                                </p:cTn>
                              </p:par>
                              <p:par>
                                <p:cTn id="134" presetID="6" presetClass="entr" presetSubtype="16" fill="hold" grpId="0" nodeType="withEffect">
                                  <p:stCondLst>
                                    <p:cond delay="0"/>
                                  </p:stCondLst>
                                  <p:childTnLst>
                                    <p:set>
                                      <p:cBhvr>
                                        <p:cTn id="135" dur="1" fill="hold">
                                          <p:stCondLst>
                                            <p:cond delay="0"/>
                                          </p:stCondLst>
                                        </p:cTn>
                                        <p:tgtEl>
                                          <p:spTgt spid="102446"/>
                                        </p:tgtEl>
                                        <p:attrNameLst>
                                          <p:attrName>style.visibility</p:attrName>
                                        </p:attrNameLst>
                                      </p:cBhvr>
                                      <p:to>
                                        <p:strVal val="visible"/>
                                      </p:to>
                                    </p:set>
                                    <p:animEffect transition="in" filter="circle(in)">
                                      <p:cBhvr>
                                        <p:cTn id="136" dur="2000"/>
                                        <p:tgtEl>
                                          <p:spTgt spid="102446"/>
                                        </p:tgtEl>
                                      </p:cBhvr>
                                    </p:animEffect>
                                  </p:childTnLst>
                                </p:cTn>
                              </p:par>
                              <p:par>
                                <p:cTn id="137" presetID="6" presetClass="entr" presetSubtype="16" fill="hold" grpId="0" nodeType="withEffect">
                                  <p:stCondLst>
                                    <p:cond delay="0"/>
                                  </p:stCondLst>
                                  <p:childTnLst>
                                    <p:set>
                                      <p:cBhvr>
                                        <p:cTn id="138" dur="1" fill="hold">
                                          <p:stCondLst>
                                            <p:cond delay="0"/>
                                          </p:stCondLst>
                                        </p:cTn>
                                        <p:tgtEl>
                                          <p:spTgt spid="102447"/>
                                        </p:tgtEl>
                                        <p:attrNameLst>
                                          <p:attrName>style.visibility</p:attrName>
                                        </p:attrNameLst>
                                      </p:cBhvr>
                                      <p:to>
                                        <p:strVal val="visible"/>
                                      </p:to>
                                    </p:set>
                                    <p:animEffect transition="in" filter="circle(in)">
                                      <p:cBhvr>
                                        <p:cTn id="139" dur="2000"/>
                                        <p:tgtEl>
                                          <p:spTgt spid="102447"/>
                                        </p:tgtEl>
                                      </p:cBhvr>
                                    </p:animEffect>
                                  </p:childTnLst>
                                </p:cTn>
                              </p:par>
                              <p:par>
                                <p:cTn id="140" presetID="6" presetClass="entr" presetSubtype="16" fill="hold" grpId="0" nodeType="withEffect">
                                  <p:stCondLst>
                                    <p:cond delay="0"/>
                                  </p:stCondLst>
                                  <p:childTnLst>
                                    <p:set>
                                      <p:cBhvr>
                                        <p:cTn id="141" dur="1" fill="hold">
                                          <p:stCondLst>
                                            <p:cond delay="0"/>
                                          </p:stCondLst>
                                        </p:cTn>
                                        <p:tgtEl>
                                          <p:spTgt spid="102448"/>
                                        </p:tgtEl>
                                        <p:attrNameLst>
                                          <p:attrName>style.visibility</p:attrName>
                                        </p:attrNameLst>
                                      </p:cBhvr>
                                      <p:to>
                                        <p:strVal val="visible"/>
                                      </p:to>
                                    </p:set>
                                    <p:animEffect transition="in" filter="circle(in)">
                                      <p:cBhvr>
                                        <p:cTn id="142" dur="2000"/>
                                        <p:tgtEl>
                                          <p:spTgt spid="1024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animBg="1"/>
      <p:bldP spid="102403" grpId="0" animBg="1"/>
      <p:bldP spid="102404" grpId="0" animBg="1"/>
      <p:bldP spid="102405" grpId="0" animBg="1"/>
      <p:bldP spid="102406" grpId="0" animBg="1"/>
      <p:bldP spid="102407" grpId="0" animBg="1"/>
      <p:bldP spid="102408" grpId="0" animBg="1"/>
      <p:bldP spid="102409" grpId="0" animBg="1"/>
      <p:bldP spid="102410" grpId="0" animBg="1"/>
      <p:bldP spid="102411" grpId="0" animBg="1"/>
      <p:bldP spid="102412" grpId="0" animBg="1"/>
      <p:bldP spid="102413" grpId="0" animBg="1"/>
      <p:bldP spid="102414" grpId="0" animBg="1"/>
      <p:bldP spid="102415" grpId="0" animBg="1"/>
      <p:bldP spid="102416" grpId="0" animBg="1"/>
      <p:bldP spid="102417" grpId="0" animBg="1"/>
      <p:bldP spid="102418" grpId="0" animBg="1"/>
      <p:bldP spid="102419" grpId="0" animBg="1"/>
      <p:bldP spid="102420" grpId="0" animBg="1"/>
      <p:bldP spid="102421" grpId="0" animBg="1"/>
      <p:bldP spid="102422" grpId="0" animBg="1"/>
      <p:bldP spid="102423" grpId="0" animBg="1"/>
      <p:bldP spid="102424" grpId="0" animBg="1"/>
      <p:bldP spid="102425" grpId="0" animBg="1"/>
      <p:bldP spid="102426" grpId="0" animBg="1"/>
      <p:bldP spid="102427" grpId="0" animBg="1"/>
      <p:bldP spid="102428" grpId="0" animBg="1"/>
      <p:bldP spid="102430" grpId="0" animBg="1"/>
      <p:bldP spid="102431" grpId="0" animBg="1"/>
      <p:bldP spid="102432" grpId="0" animBg="1"/>
      <p:bldP spid="102433" grpId="0" animBg="1"/>
      <p:bldP spid="102434" grpId="0" animBg="1"/>
      <p:bldP spid="102435" grpId="0" animBg="1"/>
      <p:bldP spid="102436" grpId="0" animBg="1"/>
      <p:bldP spid="102437" grpId="0" animBg="1"/>
      <p:bldP spid="102438" grpId="0" animBg="1"/>
      <p:bldP spid="102439" grpId="0" animBg="1"/>
      <p:bldP spid="102440" grpId="0" animBg="1"/>
      <p:bldP spid="102441" grpId="0" animBg="1"/>
      <p:bldP spid="102442" grpId="0" animBg="1"/>
      <p:bldP spid="102443" grpId="0" animBg="1"/>
      <p:bldP spid="102444" grpId="0" animBg="1"/>
      <p:bldP spid="102445" grpId="0" animBg="1"/>
      <p:bldP spid="102446" grpId="0" animBg="1"/>
      <p:bldP spid="102447" grpId="0" animBg="1"/>
      <p:bldP spid="10244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a:xfrm>
            <a:off x="500063" y="857250"/>
            <a:ext cx="8229600" cy="1143000"/>
          </a:xfrm>
        </p:spPr>
        <p:txBody>
          <a:bodyPr/>
          <a:lstStyle/>
          <a:p>
            <a:pPr algn="ctr" eaLnBrk="1" hangingPunct="1"/>
            <a:r>
              <a:rPr lang="es-CO" b="1" smtClean="0"/>
              <a:t>SELECCIÓN DEL TEMA</a:t>
            </a:r>
            <a:endParaRPr lang="es-ES" smtClean="0"/>
          </a:p>
        </p:txBody>
      </p:sp>
      <p:sp>
        <p:nvSpPr>
          <p:cNvPr id="9220" name="5 Marcador de contenido"/>
          <p:cNvSpPr>
            <a:spLocks noGrp="1"/>
          </p:cNvSpPr>
          <p:nvPr>
            <p:ph idx="1"/>
          </p:nvPr>
        </p:nvSpPr>
        <p:spPr>
          <a:xfrm>
            <a:off x="457200" y="2571750"/>
            <a:ext cx="8229600" cy="3786188"/>
          </a:xfrm>
        </p:spPr>
        <p:txBody>
          <a:bodyPr/>
          <a:lstStyle/>
          <a:p>
            <a:pPr algn="just" eaLnBrk="1" hangingPunct="1"/>
            <a:r>
              <a:rPr lang="es-CO" sz="2800" b="1" smtClean="0"/>
              <a:t>Fuentes disponibles: </a:t>
            </a:r>
            <a:r>
              <a:rPr lang="es-CO" sz="2800" smtClean="0"/>
              <a:t>material de consulta suficiente.</a:t>
            </a:r>
            <a:endParaRPr lang="es-ES" sz="2800" smtClean="0"/>
          </a:p>
          <a:p>
            <a:pPr algn="just" eaLnBrk="1" hangingPunct="1"/>
            <a:endParaRPr lang="es-CO" sz="2800" b="1" smtClean="0"/>
          </a:p>
          <a:p>
            <a:pPr algn="just" eaLnBrk="1" hangingPunct="1"/>
            <a:r>
              <a:rPr lang="es-CO" sz="2800" b="1" smtClean="0"/>
              <a:t>Interés del estudiante</a:t>
            </a:r>
          </a:p>
          <a:p>
            <a:pPr algn="just" eaLnBrk="1" hangingPunct="1"/>
            <a:endParaRPr lang="es-CO" sz="2800" b="1" smtClean="0"/>
          </a:p>
          <a:p>
            <a:pPr algn="just" eaLnBrk="1" hangingPunct="1"/>
            <a:r>
              <a:rPr lang="es-CO" sz="2800" b="1" smtClean="0"/>
              <a:t>Lectura previa: </a:t>
            </a:r>
            <a:r>
              <a:rPr lang="es-CO" sz="2800" smtClean="0"/>
              <a:t>se requiere una visión panorámica de los tópicos posibles y una percepción de las fuentes existentes.</a:t>
            </a:r>
            <a:endParaRPr lang="es-ES" sz="2800" smtClean="0"/>
          </a:p>
        </p:txBody>
      </p:sp>
    </p:spTree>
    <p:extLst>
      <p:ext uri="{BB962C8B-B14F-4D97-AF65-F5344CB8AC3E}">
        <p14:creationId xmlns:p14="http://schemas.microsoft.com/office/powerpoint/2010/main" val="23720000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Título"/>
          <p:cNvSpPr>
            <a:spLocks noGrp="1"/>
          </p:cNvSpPr>
          <p:nvPr>
            <p:ph type="title"/>
          </p:nvPr>
        </p:nvSpPr>
        <p:spPr>
          <a:xfrm>
            <a:off x="500063" y="857250"/>
            <a:ext cx="8229600" cy="1143000"/>
          </a:xfrm>
        </p:spPr>
        <p:txBody>
          <a:bodyPr/>
          <a:lstStyle/>
          <a:p>
            <a:pPr algn="ctr" eaLnBrk="1" hangingPunct="1"/>
            <a:r>
              <a:rPr lang="es-CO" b="1" smtClean="0"/>
              <a:t>TÍTULO DE LA INVESTIGACIÓN</a:t>
            </a:r>
            <a:endParaRPr lang="es-ES" smtClean="0"/>
          </a:p>
        </p:txBody>
      </p:sp>
      <p:sp>
        <p:nvSpPr>
          <p:cNvPr id="10244" name="5 Marcador de contenido"/>
          <p:cNvSpPr>
            <a:spLocks noGrp="1"/>
          </p:cNvSpPr>
          <p:nvPr>
            <p:ph idx="1"/>
          </p:nvPr>
        </p:nvSpPr>
        <p:spPr>
          <a:xfrm>
            <a:off x="428625" y="2357438"/>
            <a:ext cx="8229600" cy="3786187"/>
          </a:xfrm>
        </p:spPr>
        <p:txBody>
          <a:bodyPr>
            <a:normAutofit lnSpcReduction="10000"/>
          </a:bodyPr>
          <a:lstStyle/>
          <a:p>
            <a:pPr algn="just" eaLnBrk="1" hangingPunct="1"/>
            <a:r>
              <a:rPr lang="es-ES" sz="2800" smtClean="0"/>
              <a:t>Relacionado directamente con el tema.</a:t>
            </a:r>
            <a:endParaRPr lang="es-CO" sz="2800" smtClean="0"/>
          </a:p>
          <a:p>
            <a:pPr algn="just" eaLnBrk="1" hangingPunct="1"/>
            <a:r>
              <a:rPr lang="es-ES" sz="2800" smtClean="0"/>
              <a:t>Contener las palabras clave del artículo.</a:t>
            </a:r>
            <a:endParaRPr lang="es-CO" sz="2800" smtClean="0"/>
          </a:p>
          <a:p>
            <a:pPr algn="just" eaLnBrk="1" hangingPunct="1"/>
            <a:r>
              <a:rPr lang="es-ES" sz="2800" smtClean="0"/>
              <a:t>En lo posible sin  puntuación, Sin calificativos y valoraciones.</a:t>
            </a:r>
            <a:endParaRPr lang="es-CO" sz="2800" smtClean="0"/>
          </a:p>
          <a:p>
            <a:pPr algn="just" eaLnBrk="1" hangingPunct="1"/>
            <a:r>
              <a:rPr lang="es-ES" sz="2800" smtClean="0"/>
              <a:t>De un solo renglón. Acudir al subtítulo si es necesario.</a:t>
            </a:r>
            <a:endParaRPr lang="es-CO" sz="2800" smtClean="0"/>
          </a:p>
          <a:p>
            <a:pPr algn="just" eaLnBrk="1" hangingPunct="1"/>
            <a:r>
              <a:rPr lang="es-ES" sz="2800" smtClean="0"/>
              <a:t>Identifica el contenido del texto.</a:t>
            </a:r>
            <a:endParaRPr lang="es-CO" sz="2800" smtClean="0"/>
          </a:p>
          <a:p>
            <a:pPr algn="just" eaLnBrk="1" hangingPunct="1"/>
            <a:r>
              <a:rPr lang="es-ES" sz="2800" smtClean="0"/>
              <a:t>Escrito en forma impersonal.</a:t>
            </a:r>
            <a:endParaRPr lang="es-CO" sz="2800" smtClean="0"/>
          </a:p>
        </p:txBody>
      </p:sp>
    </p:spTree>
    <p:extLst>
      <p:ext uri="{BB962C8B-B14F-4D97-AF65-F5344CB8AC3E}">
        <p14:creationId xmlns:p14="http://schemas.microsoft.com/office/powerpoint/2010/main" val="1496388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75" y="857250"/>
            <a:ext cx="8229600" cy="1143000"/>
          </a:xfrm>
        </p:spPr>
        <p:txBody>
          <a:bodyPr>
            <a:normAutofit fontScale="90000"/>
          </a:bodyPr>
          <a:lstStyle/>
          <a:p>
            <a:pPr algn="ctr" eaLnBrk="1" fontAlgn="auto" hangingPunct="1">
              <a:spcAft>
                <a:spcPts val="0"/>
              </a:spcAft>
              <a:defRPr/>
            </a:pPr>
            <a:r>
              <a:rPr lang="es-ES_tradnl" sz="5400" b="1" dirty="0" smtClean="0"/>
              <a:t>¿QUÉ ES EL PROBLEMA DE INVESTIGACIÓN?</a:t>
            </a:r>
            <a:endParaRPr lang="es-ES" dirty="0"/>
          </a:p>
        </p:txBody>
      </p:sp>
      <p:sp>
        <p:nvSpPr>
          <p:cNvPr id="11268" name="5 Marcador de contenido"/>
          <p:cNvSpPr>
            <a:spLocks noGrp="1"/>
          </p:cNvSpPr>
          <p:nvPr>
            <p:ph idx="1"/>
          </p:nvPr>
        </p:nvSpPr>
        <p:spPr>
          <a:xfrm>
            <a:off x="428625" y="2357438"/>
            <a:ext cx="8229600" cy="3786187"/>
          </a:xfrm>
        </p:spPr>
        <p:txBody>
          <a:bodyPr/>
          <a:lstStyle/>
          <a:p>
            <a:pPr algn="just" eaLnBrk="1" hangingPunct="1">
              <a:spcBef>
                <a:spcPct val="50000"/>
              </a:spcBef>
            </a:pPr>
            <a:r>
              <a:rPr lang="es-ES_tradnl" sz="2800" smtClean="0"/>
              <a:t>Examen de la experiencia cotidiana y observaciones del mundo actual.</a:t>
            </a:r>
          </a:p>
          <a:p>
            <a:pPr algn="just" eaLnBrk="1" hangingPunct="1">
              <a:spcBef>
                <a:spcPct val="50000"/>
              </a:spcBef>
            </a:pPr>
            <a:r>
              <a:rPr lang="es-ES_tradnl" sz="2800" smtClean="0"/>
              <a:t>Deducciones de la teoría – vacíos - inconsistencia con la práctica</a:t>
            </a:r>
          </a:p>
          <a:p>
            <a:pPr algn="just" eaLnBrk="1" hangingPunct="1">
              <a:spcBef>
                <a:spcPct val="50000"/>
              </a:spcBef>
            </a:pPr>
            <a:r>
              <a:rPr lang="es-ES_tradnl" sz="2800" smtClean="0"/>
              <a:t>Literatura sobre el tema y consulta a expertos.</a:t>
            </a:r>
          </a:p>
          <a:p>
            <a:pPr algn="just" eaLnBrk="1" hangingPunct="1">
              <a:spcBef>
                <a:spcPct val="50000"/>
              </a:spcBef>
            </a:pPr>
            <a:r>
              <a:rPr lang="es-ES_tradnl" sz="2800" smtClean="0"/>
              <a:t>Exploración de teorías y métodos procedentes de otros campos.</a:t>
            </a:r>
          </a:p>
        </p:txBody>
      </p:sp>
    </p:spTree>
    <p:extLst>
      <p:ext uri="{BB962C8B-B14F-4D97-AF65-F5344CB8AC3E}">
        <p14:creationId xmlns:p14="http://schemas.microsoft.com/office/powerpoint/2010/main" val="24634761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75" y="857250"/>
            <a:ext cx="8229600" cy="1143000"/>
          </a:xfrm>
        </p:spPr>
        <p:txBody>
          <a:bodyPr>
            <a:normAutofit fontScale="90000"/>
          </a:bodyPr>
          <a:lstStyle/>
          <a:p>
            <a:pPr algn="ctr" eaLnBrk="1" fontAlgn="auto" hangingPunct="1">
              <a:spcAft>
                <a:spcPts val="0"/>
              </a:spcAft>
              <a:defRPr/>
            </a:pPr>
            <a:r>
              <a:rPr lang="es-ES_tradnl" sz="5400" b="1" dirty="0" smtClean="0"/>
              <a:t>DELIMITACIÓN DEL PROBLEMA</a:t>
            </a:r>
            <a:endParaRPr lang="es-ES" dirty="0"/>
          </a:p>
        </p:txBody>
      </p:sp>
      <p:sp>
        <p:nvSpPr>
          <p:cNvPr id="12292" name="5 Marcador de contenido"/>
          <p:cNvSpPr>
            <a:spLocks noGrp="1"/>
          </p:cNvSpPr>
          <p:nvPr>
            <p:ph idx="1"/>
          </p:nvPr>
        </p:nvSpPr>
        <p:spPr>
          <a:xfrm>
            <a:off x="428625" y="2357438"/>
            <a:ext cx="8229600" cy="3786187"/>
          </a:xfrm>
        </p:spPr>
        <p:txBody>
          <a:bodyPr>
            <a:normAutofit lnSpcReduction="10000"/>
          </a:bodyPr>
          <a:lstStyle/>
          <a:p>
            <a:pPr algn="just" eaLnBrk="1" hangingPunct="1">
              <a:spcBef>
                <a:spcPct val="50000"/>
              </a:spcBef>
            </a:pPr>
            <a:r>
              <a:rPr lang="es-ES_tradnl" sz="2800" dirty="0" smtClean="0"/>
              <a:t>Analizar el estado de avance en la investigación de ese problema, reuniendo información, teoría e investigaciones previas.</a:t>
            </a:r>
          </a:p>
          <a:p>
            <a:pPr algn="just" eaLnBrk="1" hangingPunct="1">
              <a:spcBef>
                <a:spcPct val="50000"/>
              </a:spcBef>
            </a:pPr>
            <a:r>
              <a:rPr lang="es-ES_tradnl" sz="2800" dirty="0" smtClean="0"/>
              <a:t>Delimitarlo</a:t>
            </a:r>
            <a:r>
              <a:rPr lang="es-ES_tradnl" sz="2800" dirty="0" smtClean="0">
                <a:solidFill>
                  <a:srgbClr val="CC0000"/>
                </a:solidFill>
              </a:rPr>
              <a:t> </a:t>
            </a:r>
            <a:r>
              <a:rPr lang="es-ES_tradnl" sz="2800" dirty="0" smtClean="0"/>
              <a:t>en cuanto al ámbito espacio-temporal donde se estudiará, alcance y objetivos, sujetos y edades de los sujetos.</a:t>
            </a:r>
          </a:p>
          <a:p>
            <a:pPr algn="just" eaLnBrk="1" hangingPunct="1">
              <a:spcBef>
                <a:spcPct val="50000"/>
              </a:spcBef>
            </a:pPr>
            <a:r>
              <a:rPr lang="es-ES_tradnl" sz="2800" dirty="0" smtClean="0"/>
              <a:t>Enunciarlo (la mejor forma es mediante un pregunta clara y concreta)</a:t>
            </a:r>
          </a:p>
        </p:txBody>
      </p:sp>
    </p:spTree>
    <p:extLst>
      <p:ext uri="{BB962C8B-B14F-4D97-AF65-F5344CB8AC3E}">
        <p14:creationId xmlns:p14="http://schemas.microsoft.com/office/powerpoint/2010/main" val="23394294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365125" y="473075"/>
            <a:ext cx="8527355"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fontAlgn="base">
              <a:spcBef>
                <a:spcPct val="0"/>
              </a:spcBef>
              <a:spcAft>
                <a:spcPct val="0"/>
              </a:spcAft>
              <a:defRPr sz="2400">
                <a:solidFill>
                  <a:schemeClr val="tx1"/>
                </a:solidFill>
                <a:latin typeface="Times New Roman" pitchFamily="18" charset="0"/>
              </a:defRPr>
            </a:lvl6pPr>
            <a:lvl7pPr marL="3200400" indent="-457200" fontAlgn="base">
              <a:spcBef>
                <a:spcPct val="0"/>
              </a:spcBef>
              <a:spcAft>
                <a:spcPct val="0"/>
              </a:spcAft>
              <a:defRPr sz="2400">
                <a:solidFill>
                  <a:schemeClr val="tx1"/>
                </a:solidFill>
                <a:latin typeface="Times New Roman" pitchFamily="18" charset="0"/>
              </a:defRPr>
            </a:lvl7pPr>
            <a:lvl8pPr marL="3657600" indent="-457200" fontAlgn="base">
              <a:spcBef>
                <a:spcPct val="0"/>
              </a:spcBef>
              <a:spcAft>
                <a:spcPct val="0"/>
              </a:spcAft>
              <a:defRPr sz="2400">
                <a:solidFill>
                  <a:schemeClr val="tx1"/>
                </a:solidFill>
                <a:latin typeface="Times New Roman" pitchFamily="18" charset="0"/>
              </a:defRPr>
            </a:lvl8pPr>
            <a:lvl9pPr marL="4114800" indent="-457200" fontAlgn="base">
              <a:spcBef>
                <a:spcPct val="0"/>
              </a:spcBef>
              <a:spcAft>
                <a:spcPct val="0"/>
              </a:spcAft>
              <a:defRPr sz="2400">
                <a:solidFill>
                  <a:schemeClr val="tx1"/>
                </a:solidFill>
                <a:latin typeface="Times New Roman" pitchFamily="18" charset="0"/>
              </a:defRPr>
            </a:lvl9pPr>
          </a:lstStyle>
          <a:p>
            <a:r>
              <a:rPr lang="es-ES" b="1" dirty="0">
                <a:latin typeface="Arial" charset="0"/>
              </a:rPr>
              <a:t>		</a:t>
            </a:r>
            <a:r>
              <a:rPr lang="es-ES" sz="3200" b="1" dirty="0">
                <a:latin typeface="Arial" charset="0"/>
              </a:rPr>
              <a:t>Como formular los objetivos:</a:t>
            </a:r>
          </a:p>
          <a:p>
            <a:endParaRPr lang="es-ES" sz="3200" b="1" dirty="0">
              <a:latin typeface="Arial" charset="0"/>
            </a:endParaRPr>
          </a:p>
          <a:p>
            <a:pPr>
              <a:buFontTx/>
              <a:buAutoNum type="arabicPeriod"/>
            </a:pPr>
            <a:r>
              <a:rPr lang="es-ES" dirty="0">
                <a:solidFill>
                  <a:schemeClr val="tx1">
                    <a:lumMod val="85000"/>
                    <a:lumOff val="15000"/>
                  </a:schemeClr>
                </a:solidFill>
                <a:latin typeface="+mn-lt"/>
              </a:rPr>
              <a:t>Tener definida la problemática del planteamiento.</a:t>
            </a:r>
          </a:p>
          <a:p>
            <a:pPr>
              <a:buFontTx/>
              <a:buAutoNum type="arabicPeriod" startAt="2"/>
            </a:pPr>
            <a:r>
              <a:rPr lang="es-ES" dirty="0">
                <a:solidFill>
                  <a:schemeClr val="tx1">
                    <a:lumMod val="85000"/>
                    <a:lumOff val="15000"/>
                  </a:schemeClr>
                </a:solidFill>
                <a:latin typeface="+mn-lt"/>
              </a:rPr>
              <a:t>Responder a las preguntas: </a:t>
            </a:r>
            <a:r>
              <a:rPr lang="es-ES" dirty="0" smtClean="0">
                <a:solidFill>
                  <a:schemeClr val="tx1">
                    <a:lumMod val="85000"/>
                    <a:lumOff val="15000"/>
                  </a:schemeClr>
                </a:solidFill>
                <a:latin typeface="+mn-lt"/>
              </a:rPr>
              <a:t>Qué </a:t>
            </a:r>
            <a:r>
              <a:rPr lang="es-ES" dirty="0">
                <a:solidFill>
                  <a:schemeClr val="tx1">
                    <a:lumMod val="85000"/>
                    <a:lumOff val="15000"/>
                  </a:schemeClr>
                </a:solidFill>
                <a:latin typeface="+mn-lt"/>
              </a:rPr>
              <a:t>quiero hacer en </a:t>
            </a:r>
          </a:p>
          <a:p>
            <a:r>
              <a:rPr lang="es-ES" dirty="0">
                <a:solidFill>
                  <a:schemeClr val="tx1">
                    <a:lumMod val="85000"/>
                    <a:lumOff val="15000"/>
                  </a:schemeClr>
                </a:solidFill>
                <a:latin typeface="+mn-lt"/>
              </a:rPr>
              <a:t>	la </a:t>
            </a:r>
            <a:r>
              <a:rPr lang="es-ES" dirty="0" smtClean="0">
                <a:solidFill>
                  <a:schemeClr val="tx1">
                    <a:lumMod val="85000"/>
                    <a:lumOff val="15000"/>
                  </a:schemeClr>
                </a:solidFill>
                <a:latin typeface="+mn-lt"/>
              </a:rPr>
              <a:t>investigación? Qué </a:t>
            </a:r>
            <a:r>
              <a:rPr lang="es-ES" dirty="0">
                <a:solidFill>
                  <a:schemeClr val="tx1">
                    <a:lumMod val="85000"/>
                    <a:lumOff val="15000"/>
                  </a:schemeClr>
                </a:solidFill>
                <a:latin typeface="+mn-lt"/>
              </a:rPr>
              <a:t>es lo que busco conocer? </a:t>
            </a:r>
          </a:p>
          <a:p>
            <a:r>
              <a:rPr lang="es-ES" dirty="0">
                <a:solidFill>
                  <a:schemeClr val="tx1">
                    <a:lumMod val="85000"/>
                    <a:lumOff val="15000"/>
                  </a:schemeClr>
                </a:solidFill>
                <a:latin typeface="+mn-lt"/>
              </a:rPr>
              <a:t>	A </a:t>
            </a:r>
            <a:r>
              <a:rPr lang="es-ES" dirty="0" smtClean="0">
                <a:solidFill>
                  <a:schemeClr val="tx1">
                    <a:lumMod val="85000"/>
                    <a:lumOff val="15000"/>
                  </a:schemeClr>
                </a:solidFill>
                <a:latin typeface="+mn-lt"/>
              </a:rPr>
              <a:t>dónde </a:t>
            </a:r>
            <a:r>
              <a:rPr lang="es-ES" dirty="0">
                <a:solidFill>
                  <a:schemeClr val="tx1">
                    <a:lumMod val="85000"/>
                    <a:lumOff val="15000"/>
                  </a:schemeClr>
                </a:solidFill>
                <a:latin typeface="+mn-lt"/>
              </a:rPr>
              <a:t>quiero llegar?</a:t>
            </a:r>
          </a:p>
          <a:p>
            <a:r>
              <a:rPr lang="es-ES" dirty="0">
                <a:solidFill>
                  <a:schemeClr val="tx1">
                    <a:lumMod val="85000"/>
                    <a:lumOff val="15000"/>
                  </a:schemeClr>
                </a:solidFill>
                <a:latin typeface="+mn-lt"/>
              </a:rPr>
              <a:t>3. Elaborar una lista preliminar de respuestas.</a:t>
            </a:r>
          </a:p>
          <a:p>
            <a:r>
              <a:rPr lang="es-ES" dirty="0">
                <a:solidFill>
                  <a:schemeClr val="tx1">
                    <a:lumMod val="85000"/>
                    <a:lumOff val="15000"/>
                  </a:schemeClr>
                </a:solidFill>
                <a:latin typeface="+mn-lt"/>
              </a:rPr>
              <a:t>4. Complétela con las acciones que usted va a realizar</a:t>
            </a:r>
          </a:p>
          <a:p>
            <a:r>
              <a:rPr lang="es-ES" dirty="0">
                <a:solidFill>
                  <a:schemeClr val="tx1">
                    <a:lumMod val="85000"/>
                    <a:lumOff val="15000"/>
                  </a:schemeClr>
                </a:solidFill>
                <a:latin typeface="+mn-lt"/>
              </a:rPr>
              <a:t>	como investigador y que permitirán lograr lo que se </a:t>
            </a:r>
          </a:p>
          <a:p>
            <a:r>
              <a:rPr lang="es-ES" dirty="0">
                <a:solidFill>
                  <a:schemeClr val="tx1">
                    <a:lumMod val="85000"/>
                    <a:lumOff val="15000"/>
                  </a:schemeClr>
                </a:solidFill>
                <a:latin typeface="+mn-lt"/>
              </a:rPr>
              <a:t>	ha propuesto.</a:t>
            </a:r>
          </a:p>
          <a:p>
            <a:r>
              <a:rPr lang="es-ES" dirty="0">
                <a:solidFill>
                  <a:schemeClr val="tx1">
                    <a:lumMod val="85000"/>
                    <a:lumOff val="15000"/>
                  </a:schemeClr>
                </a:solidFill>
                <a:latin typeface="+mn-lt"/>
              </a:rPr>
              <a:t>5. Tome como referencia la </a:t>
            </a:r>
            <a:r>
              <a:rPr lang="es-ES" dirty="0" smtClean="0">
                <a:solidFill>
                  <a:schemeClr val="tx1">
                    <a:lumMod val="85000"/>
                    <a:lumOff val="15000"/>
                  </a:schemeClr>
                </a:solidFill>
                <a:latin typeface="+mn-lt"/>
              </a:rPr>
              <a:t>formulación </a:t>
            </a:r>
            <a:r>
              <a:rPr lang="es-ES" dirty="0">
                <a:solidFill>
                  <a:schemeClr val="tx1">
                    <a:lumMod val="85000"/>
                    <a:lumOff val="15000"/>
                  </a:schemeClr>
                </a:solidFill>
                <a:latin typeface="+mn-lt"/>
              </a:rPr>
              <a:t>del problema</a:t>
            </a:r>
          </a:p>
          <a:p>
            <a:r>
              <a:rPr lang="es-ES" dirty="0">
                <a:solidFill>
                  <a:schemeClr val="tx1">
                    <a:lumMod val="85000"/>
                    <a:lumOff val="15000"/>
                  </a:schemeClr>
                </a:solidFill>
                <a:latin typeface="+mn-lt"/>
              </a:rPr>
              <a:t>	y </a:t>
            </a:r>
            <a:r>
              <a:rPr lang="es-ES" dirty="0" smtClean="0">
                <a:solidFill>
                  <a:schemeClr val="tx1">
                    <a:lumMod val="85000"/>
                    <a:lumOff val="15000"/>
                  </a:schemeClr>
                </a:solidFill>
                <a:latin typeface="+mn-lt"/>
              </a:rPr>
              <a:t>analice </a:t>
            </a:r>
            <a:r>
              <a:rPr lang="es-ES" dirty="0">
                <a:solidFill>
                  <a:schemeClr val="tx1">
                    <a:lumMod val="85000"/>
                    <a:lumOff val="15000"/>
                  </a:schemeClr>
                </a:solidFill>
                <a:latin typeface="+mn-lt"/>
              </a:rPr>
              <a:t>cual de las acciones del paso anterior le </a:t>
            </a:r>
            <a:r>
              <a:rPr lang="es-ES" dirty="0" smtClean="0">
                <a:solidFill>
                  <a:schemeClr val="tx1">
                    <a:lumMod val="85000"/>
                    <a:lumOff val="15000"/>
                  </a:schemeClr>
                </a:solidFill>
                <a:latin typeface="+mn-lt"/>
              </a:rPr>
              <a:t>ayudarán </a:t>
            </a:r>
            <a:r>
              <a:rPr lang="es-ES" dirty="0">
                <a:solidFill>
                  <a:schemeClr val="tx1">
                    <a:lumMod val="85000"/>
                    <a:lumOff val="15000"/>
                  </a:schemeClr>
                </a:solidFill>
                <a:latin typeface="+mn-lt"/>
              </a:rPr>
              <a:t>a responder esa pregunta y sub preguntas.</a:t>
            </a:r>
          </a:p>
          <a:p>
            <a:r>
              <a:rPr lang="es-ES" dirty="0">
                <a:solidFill>
                  <a:schemeClr val="tx1">
                    <a:lumMod val="85000"/>
                    <a:lumOff val="15000"/>
                  </a:schemeClr>
                </a:solidFill>
                <a:latin typeface="+mn-lt"/>
              </a:rPr>
              <a:t>6. Deben tener </a:t>
            </a:r>
            <a:r>
              <a:rPr lang="es-ES" dirty="0" smtClean="0">
                <a:solidFill>
                  <a:schemeClr val="tx1">
                    <a:lumMod val="85000"/>
                    <a:lumOff val="15000"/>
                  </a:schemeClr>
                </a:solidFill>
                <a:latin typeface="+mn-lt"/>
              </a:rPr>
              <a:t>relación </a:t>
            </a:r>
            <a:r>
              <a:rPr lang="es-ES" dirty="0">
                <a:solidFill>
                  <a:schemeClr val="tx1">
                    <a:lumMod val="85000"/>
                    <a:lumOff val="15000"/>
                  </a:schemeClr>
                </a:solidFill>
                <a:latin typeface="+mn-lt"/>
              </a:rPr>
              <a:t>con la </a:t>
            </a:r>
            <a:r>
              <a:rPr lang="es-ES" dirty="0" smtClean="0">
                <a:solidFill>
                  <a:schemeClr val="tx1">
                    <a:lumMod val="85000"/>
                    <a:lumOff val="15000"/>
                  </a:schemeClr>
                </a:solidFill>
                <a:latin typeface="+mn-lt"/>
              </a:rPr>
              <a:t>formulación </a:t>
            </a:r>
            <a:r>
              <a:rPr lang="es-ES" dirty="0">
                <a:solidFill>
                  <a:schemeClr val="tx1">
                    <a:lumMod val="85000"/>
                    <a:lumOff val="15000"/>
                  </a:schemeClr>
                </a:solidFill>
                <a:latin typeface="+mn-lt"/>
              </a:rPr>
              <a:t>y </a:t>
            </a:r>
            <a:r>
              <a:rPr lang="es-ES" dirty="0" smtClean="0">
                <a:solidFill>
                  <a:schemeClr val="tx1">
                    <a:lumMod val="85000"/>
                    <a:lumOff val="15000"/>
                  </a:schemeClr>
                </a:solidFill>
                <a:latin typeface="+mn-lt"/>
              </a:rPr>
              <a:t>sistematización </a:t>
            </a:r>
            <a:r>
              <a:rPr lang="es-ES" dirty="0">
                <a:solidFill>
                  <a:schemeClr val="tx1">
                    <a:lumMod val="85000"/>
                    <a:lumOff val="15000"/>
                  </a:schemeClr>
                </a:solidFill>
                <a:latin typeface="+mn-lt"/>
              </a:rPr>
              <a:t>del problema.</a:t>
            </a:r>
          </a:p>
          <a:p>
            <a:endParaRPr lang="es-ES" dirty="0">
              <a:latin typeface="Arial" charset="0"/>
            </a:endParaRPr>
          </a:p>
        </p:txBody>
      </p:sp>
    </p:spTree>
    <p:extLst>
      <p:ext uri="{BB962C8B-B14F-4D97-AF65-F5344CB8AC3E}">
        <p14:creationId xmlns:p14="http://schemas.microsoft.com/office/powerpoint/2010/main" val="2974016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395536" y="476672"/>
            <a:ext cx="8136904"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s-ES" b="1" dirty="0">
                <a:latin typeface="Arial" charset="0"/>
              </a:rPr>
              <a:t>OBJETIVOS GENERALES:</a:t>
            </a:r>
          </a:p>
          <a:p>
            <a:endParaRPr lang="es-ES" dirty="0">
              <a:latin typeface="Arial" charset="0"/>
            </a:endParaRPr>
          </a:p>
          <a:p>
            <a:r>
              <a:rPr lang="es-ES" dirty="0" smtClean="0">
                <a:latin typeface="Arial" charset="0"/>
              </a:rPr>
              <a:t>Deben </a:t>
            </a:r>
            <a:r>
              <a:rPr lang="es-ES" dirty="0">
                <a:latin typeface="Arial" charset="0"/>
              </a:rPr>
              <a:t>ofrecer resultados amplios.</a:t>
            </a:r>
          </a:p>
          <a:p>
            <a:endParaRPr lang="es-ES" dirty="0">
              <a:latin typeface="Arial" charset="0"/>
            </a:endParaRPr>
          </a:p>
          <a:p>
            <a:r>
              <a:rPr lang="es-ES" b="1" dirty="0">
                <a:latin typeface="Arial" charset="0"/>
              </a:rPr>
              <a:t>OBJETIVOS ESPECÍFICOS:</a:t>
            </a:r>
          </a:p>
          <a:p>
            <a:endParaRPr lang="es-ES" b="1" dirty="0">
              <a:latin typeface="Arial" charset="0"/>
            </a:endParaRPr>
          </a:p>
          <a:p>
            <a:pPr algn="just"/>
            <a:r>
              <a:rPr lang="es-ES" dirty="0" smtClean="0">
                <a:latin typeface="Arial" charset="0"/>
              </a:rPr>
              <a:t>Se </a:t>
            </a:r>
            <a:r>
              <a:rPr lang="es-ES" dirty="0">
                <a:latin typeface="Arial" charset="0"/>
              </a:rPr>
              <a:t>refieren a situaciones particulares que inciden o </a:t>
            </a:r>
            <a:r>
              <a:rPr lang="es-ES" dirty="0" smtClean="0">
                <a:latin typeface="Arial" charset="0"/>
              </a:rPr>
              <a:t>forman parte </a:t>
            </a:r>
            <a:r>
              <a:rPr lang="es-ES" dirty="0">
                <a:latin typeface="Arial" charset="0"/>
              </a:rPr>
              <a:t>de situaciones propias de los objetivos generales </a:t>
            </a:r>
            <a:r>
              <a:rPr lang="es-ES" dirty="0" smtClean="0">
                <a:latin typeface="Arial" charset="0"/>
              </a:rPr>
              <a:t>(</a:t>
            </a:r>
            <a:r>
              <a:rPr lang="es-ES" dirty="0">
                <a:latin typeface="Arial" charset="0"/>
              </a:rPr>
              <a:t>productos).</a:t>
            </a:r>
          </a:p>
          <a:p>
            <a:endParaRPr lang="es-ES" dirty="0"/>
          </a:p>
        </p:txBody>
      </p:sp>
      <p:sp>
        <p:nvSpPr>
          <p:cNvPr id="3" name="Text Box 2"/>
          <p:cNvSpPr txBox="1">
            <a:spLocks noChangeArrowheads="1"/>
          </p:cNvSpPr>
          <p:nvPr/>
        </p:nvSpPr>
        <p:spPr bwMode="auto">
          <a:xfrm>
            <a:off x="457200" y="3981501"/>
            <a:ext cx="807524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s-ES" dirty="0">
                <a:latin typeface="Arial" charset="0"/>
              </a:rPr>
              <a:t>Se plantea claramente en que sentido el </a:t>
            </a:r>
            <a:r>
              <a:rPr lang="es-ES" dirty="0" smtClean="0">
                <a:latin typeface="Arial" charset="0"/>
              </a:rPr>
              <a:t>tema se </a:t>
            </a:r>
            <a:r>
              <a:rPr lang="es-ES" dirty="0">
                <a:latin typeface="Arial" charset="0"/>
              </a:rPr>
              <a:t>articula al </a:t>
            </a:r>
            <a:r>
              <a:rPr lang="es-ES" dirty="0" smtClean="0">
                <a:latin typeface="Arial" charset="0"/>
              </a:rPr>
              <a:t>campo.</a:t>
            </a:r>
          </a:p>
          <a:p>
            <a:endParaRPr lang="es-ES" dirty="0">
              <a:latin typeface="Arial" charset="0"/>
            </a:endParaRPr>
          </a:p>
          <a:p>
            <a:r>
              <a:rPr lang="es-ES" dirty="0">
                <a:latin typeface="Arial" charset="0"/>
              </a:rPr>
              <a:t>Responde a las preguntas ¿por qué? Y ¿para qué?.</a:t>
            </a:r>
          </a:p>
          <a:p>
            <a:endParaRPr lang="es-ES" dirty="0">
              <a:latin typeface="Arial" charset="0"/>
            </a:endParaRPr>
          </a:p>
          <a:p>
            <a:r>
              <a:rPr lang="es-ES" dirty="0">
                <a:latin typeface="Arial" charset="0"/>
              </a:rPr>
              <a:t>Resalta la relevancia social, científica o metodológica.</a:t>
            </a:r>
          </a:p>
          <a:p>
            <a:endParaRPr lang="es-ES" dirty="0">
              <a:latin typeface="Arial" charset="0"/>
            </a:endParaRPr>
          </a:p>
          <a:p>
            <a:r>
              <a:rPr lang="es-ES" dirty="0">
                <a:latin typeface="Arial" charset="0"/>
              </a:rPr>
              <a:t>Qué me motivo a realizarlo?.</a:t>
            </a:r>
          </a:p>
          <a:p>
            <a:endParaRPr lang="es-ES" dirty="0">
              <a:latin typeface="Arial" charset="0"/>
            </a:endParaRPr>
          </a:p>
        </p:txBody>
      </p:sp>
      <p:sp>
        <p:nvSpPr>
          <p:cNvPr id="4" name="Text Box 3"/>
          <p:cNvSpPr txBox="1">
            <a:spLocks noChangeArrowheads="1"/>
          </p:cNvSpPr>
          <p:nvPr/>
        </p:nvSpPr>
        <p:spPr bwMode="auto">
          <a:xfrm>
            <a:off x="2588460" y="3061995"/>
            <a:ext cx="34115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ES" sz="3200" b="1" dirty="0">
                <a:latin typeface="Arial" charset="0"/>
              </a:rPr>
              <a:t>JUSTIFICACION.</a:t>
            </a:r>
          </a:p>
        </p:txBody>
      </p:sp>
    </p:spTree>
    <p:extLst>
      <p:ext uri="{BB962C8B-B14F-4D97-AF65-F5344CB8AC3E}">
        <p14:creationId xmlns:p14="http://schemas.microsoft.com/office/powerpoint/2010/main" val="1507686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63" y="1428750"/>
            <a:ext cx="8229600" cy="1071563"/>
          </a:xfrm>
        </p:spPr>
        <p:txBody>
          <a:bodyPr>
            <a:normAutofit/>
          </a:bodyPr>
          <a:lstStyle/>
          <a:p>
            <a:pPr algn="ctr" eaLnBrk="1" fontAlgn="auto" hangingPunct="1">
              <a:spcAft>
                <a:spcPts val="0"/>
              </a:spcAft>
              <a:defRPr/>
            </a:pPr>
            <a:r>
              <a:rPr lang="es-CO" b="1" dirty="0" smtClean="0"/>
              <a:t>RECOPILACIÓN, ANÁLISIS Y ORDENACIÓN DEL MATERIAL</a:t>
            </a:r>
            <a:endParaRPr lang="es-ES" dirty="0"/>
          </a:p>
        </p:txBody>
      </p:sp>
      <p:sp>
        <p:nvSpPr>
          <p:cNvPr id="15364" name="5 Marcador de contenido"/>
          <p:cNvSpPr>
            <a:spLocks noGrp="1"/>
          </p:cNvSpPr>
          <p:nvPr>
            <p:ph idx="1"/>
          </p:nvPr>
        </p:nvSpPr>
        <p:spPr>
          <a:xfrm>
            <a:off x="457200" y="2571750"/>
            <a:ext cx="8229600" cy="3786188"/>
          </a:xfrm>
        </p:spPr>
        <p:txBody>
          <a:bodyPr>
            <a:normAutofit lnSpcReduction="10000"/>
          </a:bodyPr>
          <a:lstStyle/>
          <a:p>
            <a:pPr eaLnBrk="1" hangingPunct="1"/>
            <a:r>
              <a:rPr lang="es-CO" sz="2800" smtClean="0"/>
              <a:t> </a:t>
            </a:r>
            <a:r>
              <a:rPr lang="es-CO" sz="2000" b="1" smtClean="0"/>
              <a:t>FUENTES DE INFORMACIÓN</a:t>
            </a:r>
          </a:p>
          <a:p>
            <a:pPr lvl="1" eaLnBrk="1" hangingPunct="1"/>
            <a:r>
              <a:rPr lang="es-CO" sz="1800" b="1" smtClean="0"/>
              <a:t>Primaria</a:t>
            </a:r>
          </a:p>
          <a:p>
            <a:pPr lvl="1" eaLnBrk="1" hangingPunct="1"/>
            <a:r>
              <a:rPr lang="es-CO" sz="1800" b="1" smtClean="0"/>
              <a:t>Secundaria</a:t>
            </a:r>
          </a:p>
          <a:p>
            <a:pPr eaLnBrk="1" hangingPunct="1"/>
            <a:r>
              <a:rPr lang="es-CO" sz="2000" b="1" smtClean="0"/>
              <a:t>MÉTODOS PARA RECOPILAR EL MATERIAL</a:t>
            </a:r>
          </a:p>
          <a:p>
            <a:pPr lvl="1" eaLnBrk="1" hangingPunct="1"/>
            <a:r>
              <a:rPr lang="es-CO" sz="1800" smtClean="0"/>
              <a:t>Bibliográfico.</a:t>
            </a:r>
          </a:p>
          <a:p>
            <a:pPr lvl="1" eaLnBrk="1" hangingPunct="1"/>
            <a:r>
              <a:rPr lang="es-CO" sz="1800" smtClean="0"/>
              <a:t>Hemerográfico.</a:t>
            </a:r>
          </a:p>
          <a:p>
            <a:pPr lvl="1" eaLnBrk="1" hangingPunct="1"/>
            <a:r>
              <a:rPr lang="es-CO" sz="1800" smtClean="0"/>
              <a:t>Audiovisual.</a:t>
            </a:r>
          </a:p>
          <a:p>
            <a:pPr lvl="1" eaLnBrk="1" hangingPunct="1"/>
            <a:r>
              <a:rPr lang="es-CO" sz="1800" smtClean="0"/>
              <a:t>Acádemico.</a:t>
            </a:r>
          </a:p>
          <a:p>
            <a:pPr lvl="1" eaLnBrk="1" hangingPunct="1"/>
            <a:r>
              <a:rPr lang="es-CO" sz="1800" smtClean="0"/>
              <a:t>Observación.</a:t>
            </a:r>
          </a:p>
          <a:p>
            <a:pPr lvl="1" eaLnBrk="1" hangingPunct="1"/>
            <a:r>
              <a:rPr lang="es-CO" sz="1800" smtClean="0"/>
              <a:t>Experimentación.</a:t>
            </a:r>
          </a:p>
          <a:p>
            <a:pPr lvl="1" eaLnBrk="1" hangingPunct="1"/>
            <a:r>
              <a:rPr lang="es-CO" sz="1800" smtClean="0"/>
              <a:t>De Campo.</a:t>
            </a:r>
          </a:p>
        </p:txBody>
      </p:sp>
    </p:spTree>
    <p:extLst>
      <p:ext uri="{BB962C8B-B14F-4D97-AF65-F5344CB8AC3E}">
        <p14:creationId xmlns:p14="http://schemas.microsoft.com/office/powerpoint/2010/main" val="8641548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1124744"/>
            <a:ext cx="7924800" cy="5184576"/>
          </a:xfrm>
        </p:spPr>
        <p:txBody>
          <a:bodyPr>
            <a:normAutofit fontScale="90000"/>
          </a:bodyPr>
          <a:lstStyle/>
          <a:p>
            <a:r>
              <a:rPr lang="es-CO" dirty="0"/>
              <a:t>MÉTODO DE OBSERVACIÓN</a:t>
            </a:r>
            <a:br>
              <a:rPr lang="es-CO" dirty="0"/>
            </a:br>
            <a:r>
              <a:rPr lang="es-CO" dirty="0"/>
              <a:t>MÉTODO ANALÍTICO </a:t>
            </a:r>
            <a:br>
              <a:rPr lang="es-CO" dirty="0"/>
            </a:br>
            <a:r>
              <a:rPr lang="es-CO" dirty="0"/>
              <a:t>MÉTODO </a:t>
            </a:r>
            <a:r>
              <a:rPr lang="es-CO" dirty="0" smtClean="0"/>
              <a:t>Sintético</a:t>
            </a:r>
            <a:br>
              <a:rPr lang="es-CO" dirty="0" smtClean="0"/>
            </a:br>
            <a:r>
              <a:rPr lang="es-CO" dirty="0"/>
              <a:t>MÉTODO ANALÓGICO</a:t>
            </a:r>
            <a:br>
              <a:rPr lang="es-CO" dirty="0"/>
            </a:br>
            <a:r>
              <a:rPr lang="es-CO" dirty="0"/>
              <a:t>MÉTODO TOPOLÓGICO</a:t>
            </a:r>
            <a:br>
              <a:rPr lang="es-CO" dirty="0"/>
            </a:br>
            <a:r>
              <a:rPr lang="es-CO" dirty="0"/>
              <a:t>MÉTODO </a:t>
            </a:r>
            <a:r>
              <a:rPr lang="es-CO" dirty="0" smtClean="0"/>
              <a:t>FENOMENOLÓGICO</a:t>
            </a:r>
            <a:br>
              <a:rPr lang="es-CO" dirty="0" smtClean="0"/>
            </a:br>
            <a:r>
              <a:rPr lang="es-CO" dirty="0"/>
              <a:t>Método Hermenéutico </a:t>
            </a:r>
            <a:r>
              <a:rPr lang="es-CO" sz="2000" dirty="0" smtClean="0"/>
              <a:t>Paradigma </a:t>
            </a:r>
            <a:r>
              <a:rPr lang="es-CO" sz="2000" dirty="0"/>
              <a:t>que postula la interpretación como estrategia para acceder al conocimiento y el dominio de la  intersubjetividad</a:t>
            </a:r>
            <a:r>
              <a:rPr lang="es-CO" dirty="0"/>
              <a:t>.</a:t>
            </a:r>
            <a:br>
              <a:rPr lang="es-CO" dirty="0"/>
            </a:br>
            <a:r>
              <a:rPr lang="es-CO" dirty="0" smtClean="0"/>
              <a:t>Método </a:t>
            </a:r>
            <a:r>
              <a:rPr lang="es-CO" dirty="0"/>
              <a:t>Histórico</a:t>
            </a:r>
            <a:br>
              <a:rPr lang="es-CO" dirty="0"/>
            </a:br>
            <a:r>
              <a:rPr lang="es-CO" dirty="0"/>
              <a:t>MÉTODO </a:t>
            </a:r>
            <a:r>
              <a:rPr lang="es-CO" dirty="0" smtClean="0"/>
              <a:t>ESTADÍSTICO</a:t>
            </a:r>
            <a:br>
              <a:rPr lang="es-CO" dirty="0" smtClean="0"/>
            </a:br>
            <a:r>
              <a:rPr lang="es-CO" dirty="0" smtClean="0"/>
              <a:t>Método documental</a:t>
            </a:r>
            <a:r>
              <a:rPr lang="es-CO" dirty="0" smtClean="0"/>
              <a:t/>
            </a:r>
            <a:br>
              <a:rPr lang="es-CO" dirty="0" smtClean="0"/>
            </a:br>
            <a:r>
              <a:rPr lang="es-CO" dirty="0" smtClean="0"/>
              <a:t/>
            </a:r>
            <a:br>
              <a:rPr lang="es-CO" dirty="0" smtClean="0"/>
            </a:br>
            <a:endParaRPr lang="es-CO" dirty="0"/>
          </a:p>
        </p:txBody>
      </p:sp>
      <p:sp>
        <p:nvSpPr>
          <p:cNvPr id="3" name="1 Título"/>
          <p:cNvSpPr txBox="1">
            <a:spLocks/>
          </p:cNvSpPr>
          <p:nvPr/>
        </p:nvSpPr>
        <p:spPr>
          <a:xfrm>
            <a:off x="436180" y="76200"/>
            <a:ext cx="8403020" cy="685800"/>
          </a:xfrm>
          <a:prstGeom prst="rect">
            <a:avLst/>
          </a:prstGeom>
        </p:spPr>
        <p:txBody>
          <a:bodyPr vert="horz" lIns="91440" tIns="45720" rIns="91440" bIns="45720" rtlCol="0" anchor="ctr" anchorCtr="0">
            <a:normAutofit fontScale="45000" lnSpcReduction="20000"/>
          </a:bodyPr>
          <a:lstStyle>
            <a:lvl1pPr algn="l" defTabSz="914400" rtl="0" eaLnBrk="1" latinLnBrk="0" hangingPunct="1">
              <a:spcBef>
                <a:spcPct val="0"/>
              </a:spcBef>
              <a:buNone/>
              <a:defRPr kumimoji="0" lang="es-ES" sz="3000" b="0" kern="1200">
                <a:solidFill>
                  <a:schemeClr val="tx1">
                    <a:lumMod val="85000"/>
                    <a:lumOff val="15000"/>
                  </a:schemeClr>
                </a:solidFill>
                <a:latin typeface="+mj-lt"/>
                <a:ea typeface="+mj-ea"/>
                <a:cs typeface="+mj-cs"/>
              </a:defRPr>
            </a:lvl1pPr>
          </a:lstStyle>
          <a:p>
            <a:pPr algn="ctr"/>
            <a:r>
              <a:rPr lang="es-CO" sz="7100" b="1" dirty="0" smtClean="0"/>
              <a:t>TIPOS DE METODOLOGÍA</a:t>
            </a:r>
            <a:r>
              <a:rPr lang="es-CO" dirty="0" smtClean="0"/>
              <a:t/>
            </a:r>
            <a:br>
              <a:rPr lang="es-CO" dirty="0" smtClean="0"/>
            </a:br>
            <a:endParaRPr lang="es-CO" dirty="0"/>
          </a:p>
        </p:txBody>
      </p:sp>
    </p:spTree>
    <p:extLst>
      <p:ext uri="{BB962C8B-B14F-4D97-AF65-F5344CB8AC3E}">
        <p14:creationId xmlns:p14="http://schemas.microsoft.com/office/powerpoint/2010/main" val="3054963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81000"/>
            <a:ext cx="7924800" cy="707886"/>
          </a:xfrm>
          <a:prstGeom prst="rect">
            <a:avLst/>
          </a:prstGeom>
          <a:noFill/>
        </p:spPr>
        <p:txBody>
          <a:bodyPr wrap="square" rtlCol="0">
            <a:normAutofit/>
          </a:bodyPr>
          <a:lstStyle/>
          <a:p>
            <a:pPr algn="ctr"/>
            <a:r>
              <a:rPr lang="es-ES" sz="4000" b="1" dirty="0" smtClean="0">
                <a:solidFill>
                  <a:schemeClr val="tx1">
                    <a:lumMod val="85000"/>
                    <a:lumOff val="15000"/>
                  </a:schemeClr>
                </a:solidFill>
                <a:latin typeface="+mj-lt"/>
              </a:rPr>
              <a:t>QUÉ ES METODOLOGÍA?</a:t>
            </a:r>
            <a:endParaRPr lang="es-ES" sz="4000" dirty="0">
              <a:solidFill>
                <a:schemeClr val="tx1">
                  <a:lumMod val="50000"/>
                  <a:lumOff val="50000"/>
                </a:schemeClr>
              </a:solidFill>
              <a:latin typeface="+mj-lt"/>
              <a:cs typeface="Arial" pitchFamily="34" charset="0"/>
            </a:endParaRPr>
          </a:p>
        </p:txBody>
      </p:sp>
      <p:sp>
        <p:nvSpPr>
          <p:cNvPr id="12" name="Rectangle 11"/>
          <p:cNvSpPr/>
          <p:nvPr/>
        </p:nvSpPr>
        <p:spPr>
          <a:xfrm>
            <a:off x="8686800" y="528448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solidFill>
                  <a:srgbClr val="FF6600"/>
                </a:solidFill>
              </a:rPr>
              <a:t>           </a:t>
            </a:r>
          </a:p>
        </p:txBody>
      </p:sp>
      <p:sp>
        <p:nvSpPr>
          <p:cNvPr id="3" name="2 CuadroTexto"/>
          <p:cNvSpPr txBox="1"/>
          <p:nvPr/>
        </p:nvSpPr>
        <p:spPr>
          <a:xfrm>
            <a:off x="750711" y="1340768"/>
            <a:ext cx="7783689" cy="4247317"/>
          </a:xfrm>
          <a:prstGeom prst="rect">
            <a:avLst/>
          </a:prstGeom>
          <a:noFill/>
        </p:spPr>
        <p:txBody>
          <a:bodyPr wrap="square" rtlCol="0">
            <a:spAutoFit/>
          </a:bodyPr>
          <a:lstStyle/>
          <a:p>
            <a:r>
              <a:rPr lang="es-CO" sz="2400" dirty="0" smtClean="0"/>
              <a:t>Etimología:</a:t>
            </a:r>
          </a:p>
          <a:p>
            <a:r>
              <a:rPr lang="es-CO" sz="3600" dirty="0" smtClean="0"/>
              <a:t>	</a:t>
            </a:r>
            <a:r>
              <a:rPr lang="es-CO" sz="4400" dirty="0" err="1" smtClean="0"/>
              <a:t>μέθοδος</a:t>
            </a:r>
            <a:r>
              <a:rPr lang="es-CO" sz="3600" dirty="0" smtClean="0"/>
              <a:t> </a:t>
            </a:r>
            <a:r>
              <a:rPr lang="es-CO" dirty="0" smtClean="0"/>
              <a:t>= </a:t>
            </a:r>
          </a:p>
          <a:p>
            <a:r>
              <a:rPr lang="es-CO" dirty="0"/>
              <a:t>	</a:t>
            </a:r>
            <a:r>
              <a:rPr lang="es-CO" dirty="0" smtClean="0"/>
              <a:t>		</a:t>
            </a:r>
            <a:r>
              <a:rPr lang="es-CO" sz="2400" dirty="0" err="1" smtClean="0"/>
              <a:t>μετά</a:t>
            </a:r>
            <a:r>
              <a:rPr lang="es-CO" sz="2400" dirty="0"/>
              <a:t> </a:t>
            </a:r>
            <a:r>
              <a:rPr lang="es-CO" sz="2400" dirty="0" smtClean="0"/>
              <a:t>= más </a:t>
            </a:r>
            <a:r>
              <a:rPr lang="es-CO" sz="2400" dirty="0"/>
              <a:t>allá, después, </a:t>
            </a:r>
            <a:r>
              <a:rPr lang="es-CO" sz="2400" dirty="0" smtClean="0"/>
              <a:t>con </a:t>
            </a:r>
          </a:p>
          <a:p>
            <a:r>
              <a:rPr lang="es-CO" sz="2400" dirty="0"/>
              <a:t>	</a:t>
            </a:r>
            <a:r>
              <a:rPr lang="es-CO" sz="2400" dirty="0" smtClean="0"/>
              <a:t>		</a:t>
            </a:r>
            <a:r>
              <a:rPr lang="es-CO" sz="2400" dirty="0" err="1" smtClean="0"/>
              <a:t>οδως</a:t>
            </a:r>
            <a:r>
              <a:rPr lang="es-CO" sz="2400" dirty="0"/>
              <a:t> </a:t>
            </a:r>
            <a:r>
              <a:rPr lang="es-CO" sz="2400" dirty="0" smtClean="0"/>
              <a:t>= camino</a:t>
            </a:r>
          </a:p>
          <a:p>
            <a:r>
              <a:rPr lang="es-CO" sz="2400" dirty="0"/>
              <a:t>	</a:t>
            </a:r>
            <a:r>
              <a:rPr lang="es-CO" sz="2400" dirty="0" smtClean="0"/>
              <a:t>		</a:t>
            </a:r>
            <a:r>
              <a:rPr lang="es-CO" sz="2400" dirty="0" err="1" smtClean="0"/>
              <a:t>λογος</a:t>
            </a:r>
            <a:r>
              <a:rPr lang="es-CO" sz="2400" dirty="0"/>
              <a:t> </a:t>
            </a:r>
            <a:r>
              <a:rPr lang="es-CO" sz="2400" dirty="0" smtClean="0"/>
              <a:t>= razón</a:t>
            </a:r>
            <a:r>
              <a:rPr lang="es-CO" sz="2400" dirty="0"/>
              <a:t>, </a:t>
            </a:r>
            <a:r>
              <a:rPr lang="es-CO" sz="2400" dirty="0" smtClean="0"/>
              <a:t>estudio</a:t>
            </a:r>
          </a:p>
          <a:p>
            <a:endParaRPr lang="es-CO" dirty="0"/>
          </a:p>
          <a:p>
            <a:pPr algn="just"/>
            <a:r>
              <a:rPr lang="es-CO" sz="2800" dirty="0" smtClean="0"/>
              <a:t>La metodología como el estudio del camino [hacia el conocimiento] se refiere </a:t>
            </a:r>
            <a:r>
              <a:rPr lang="es-CO" sz="2800" dirty="0"/>
              <a:t>al conjunto de procedimientos racionales utilizados para alcanzar </a:t>
            </a:r>
            <a:r>
              <a:rPr lang="es-CO" sz="2800" dirty="0" smtClean="0"/>
              <a:t>unos objetivos y/o metas.</a:t>
            </a:r>
            <a:endParaRPr lang="es-CO" sz="28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81000"/>
            <a:ext cx="7924800" cy="707886"/>
          </a:xfrm>
          <a:prstGeom prst="rect">
            <a:avLst/>
          </a:prstGeom>
          <a:noFill/>
        </p:spPr>
        <p:txBody>
          <a:bodyPr wrap="square" rtlCol="0">
            <a:normAutofit/>
          </a:bodyPr>
          <a:lstStyle/>
          <a:p>
            <a:pPr algn="ctr"/>
            <a:r>
              <a:rPr lang="es-ES" sz="4000" b="1" dirty="0" smtClean="0">
                <a:solidFill>
                  <a:schemeClr val="tx1">
                    <a:lumMod val="85000"/>
                    <a:lumOff val="15000"/>
                  </a:schemeClr>
                </a:solidFill>
                <a:latin typeface="+mj-lt"/>
              </a:rPr>
              <a:t>QUÉ ES INVESTIGACIÓN?</a:t>
            </a:r>
            <a:endParaRPr lang="es-ES" sz="4000" dirty="0">
              <a:solidFill>
                <a:schemeClr val="tx1">
                  <a:lumMod val="50000"/>
                  <a:lumOff val="50000"/>
                </a:schemeClr>
              </a:solidFill>
              <a:latin typeface="+mj-lt"/>
              <a:cs typeface="Arial" pitchFamily="34" charset="0"/>
            </a:endParaRPr>
          </a:p>
        </p:txBody>
      </p:sp>
      <p:sp>
        <p:nvSpPr>
          <p:cNvPr id="12" name="Rectangle 11"/>
          <p:cNvSpPr/>
          <p:nvPr/>
        </p:nvSpPr>
        <p:spPr>
          <a:xfrm>
            <a:off x="8686800" y="528448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solidFill>
                  <a:srgbClr val="FF6600"/>
                </a:solidFill>
              </a:rPr>
              <a:t>           </a:t>
            </a:r>
          </a:p>
        </p:txBody>
      </p:sp>
      <p:sp>
        <p:nvSpPr>
          <p:cNvPr id="3" name="2 CuadroTexto"/>
          <p:cNvSpPr txBox="1"/>
          <p:nvPr/>
        </p:nvSpPr>
        <p:spPr>
          <a:xfrm>
            <a:off x="750711" y="1340768"/>
            <a:ext cx="7783689" cy="4862870"/>
          </a:xfrm>
          <a:prstGeom prst="rect">
            <a:avLst/>
          </a:prstGeom>
          <a:noFill/>
        </p:spPr>
        <p:txBody>
          <a:bodyPr wrap="square" rtlCol="0">
            <a:spAutoFit/>
          </a:bodyPr>
          <a:lstStyle/>
          <a:p>
            <a:r>
              <a:rPr lang="es-CO" sz="2400" dirty="0" smtClean="0"/>
              <a:t>Etimología</a:t>
            </a:r>
            <a:r>
              <a:rPr lang="es-CO" dirty="0" smtClean="0"/>
              <a:t>:</a:t>
            </a:r>
          </a:p>
          <a:p>
            <a:endParaRPr lang="es-CO" dirty="0" smtClean="0"/>
          </a:p>
          <a:p>
            <a:r>
              <a:rPr lang="es-CO" sz="3600" dirty="0" smtClean="0"/>
              <a:t>	In - </a:t>
            </a:r>
            <a:r>
              <a:rPr lang="es-CO" sz="3600" dirty="0" err="1" smtClean="0"/>
              <a:t>vestigium</a:t>
            </a:r>
            <a:r>
              <a:rPr lang="es-CO" sz="3600" dirty="0" smtClean="0"/>
              <a:t> </a:t>
            </a:r>
            <a:r>
              <a:rPr lang="es-CO" dirty="0" smtClean="0"/>
              <a:t>= </a:t>
            </a:r>
          </a:p>
          <a:p>
            <a:r>
              <a:rPr lang="es-CO" dirty="0"/>
              <a:t>	</a:t>
            </a:r>
            <a:r>
              <a:rPr lang="es-CO" dirty="0" smtClean="0"/>
              <a:t>	</a:t>
            </a:r>
            <a:r>
              <a:rPr lang="es-CO" sz="2400" dirty="0" err="1" smtClean="0"/>
              <a:t>Vestigium</a:t>
            </a:r>
            <a:r>
              <a:rPr lang="es-CO" sz="2400" dirty="0" smtClean="0"/>
              <a:t> = en pos de la huella, ir tras la pista</a:t>
            </a:r>
          </a:p>
          <a:p>
            <a:r>
              <a:rPr lang="es-CO" sz="2400" dirty="0"/>
              <a:t>	</a:t>
            </a:r>
            <a:r>
              <a:rPr lang="es-CO" sz="2400" dirty="0" smtClean="0"/>
              <a:t>		         Planta del pie</a:t>
            </a:r>
          </a:p>
          <a:p>
            <a:r>
              <a:rPr lang="es-CO" sz="2400" dirty="0"/>
              <a:t>	</a:t>
            </a:r>
            <a:r>
              <a:rPr lang="es-CO" sz="2400" dirty="0" smtClean="0"/>
              <a:t>	           	         huella por extensión</a:t>
            </a:r>
          </a:p>
          <a:p>
            <a:pPr algn="just"/>
            <a:r>
              <a:rPr lang="es-ES" sz="2800" dirty="0">
                <a:cs typeface="Times New Roman" charset="0"/>
              </a:rPr>
              <a:t>	</a:t>
            </a:r>
            <a:r>
              <a:rPr lang="es-ES" sz="2800" dirty="0" smtClean="0">
                <a:cs typeface="Times New Roman" charset="0"/>
              </a:rPr>
              <a:t>		        </a:t>
            </a:r>
            <a:r>
              <a:rPr lang="es-ES" sz="2400" dirty="0" smtClean="0"/>
              <a:t>hallar</a:t>
            </a:r>
            <a:r>
              <a:rPr lang="es-ES" sz="2400" dirty="0"/>
              <a:t>, </a:t>
            </a:r>
            <a:r>
              <a:rPr lang="es-ES" sz="2400" dirty="0" smtClean="0"/>
              <a:t>indagar</a:t>
            </a:r>
            <a:r>
              <a:rPr lang="es-ES" sz="2400" dirty="0"/>
              <a:t>, seguir</a:t>
            </a:r>
            <a:r>
              <a:rPr lang="es-MX" sz="2400" dirty="0"/>
              <a:t> </a:t>
            </a:r>
            <a:r>
              <a:rPr lang="es-ES" sz="2400" dirty="0"/>
              <a:t>vestigios</a:t>
            </a:r>
            <a:r>
              <a:rPr lang="es-ES" sz="2400" dirty="0" smtClean="0"/>
              <a:t>.</a:t>
            </a:r>
          </a:p>
          <a:p>
            <a:pPr algn="ctr"/>
            <a:r>
              <a:rPr lang="es-MX" sz="2400" dirty="0"/>
              <a:t/>
            </a:r>
            <a:br>
              <a:rPr lang="es-MX" sz="2400" dirty="0"/>
            </a:br>
            <a:r>
              <a:rPr lang="es-CO" sz="3600" dirty="0" smtClean="0"/>
              <a:t>La investigación es el modo de llegar al conocimiento de algo o alguien siguiendo la huella en el camino.</a:t>
            </a:r>
            <a:endParaRPr lang="es-CO" sz="3600" dirty="0"/>
          </a:p>
        </p:txBody>
      </p:sp>
    </p:spTree>
    <p:custDataLst>
      <p:tags r:id="rId1"/>
    </p:custDataLst>
    <p:extLst>
      <p:ext uri="{BB962C8B-B14F-4D97-AF65-F5344CB8AC3E}">
        <p14:creationId xmlns:p14="http://schemas.microsoft.com/office/powerpoint/2010/main" val="22815148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81000"/>
            <a:ext cx="7924800" cy="1247800"/>
          </a:xfrm>
          <a:prstGeom prst="rect">
            <a:avLst/>
          </a:prstGeom>
          <a:noFill/>
        </p:spPr>
        <p:txBody>
          <a:bodyPr wrap="square" rtlCol="0">
            <a:normAutofit lnSpcReduction="10000"/>
          </a:bodyPr>
          <a:lstStyle/>
          <a:p>
            <a:pPr algn="ctr"/>
            <a:r>
              <a:rPr lang="es-ES" sz="4000" b="1" dirty="0" smtClean="0">
                <a:solidFill>
                  <a:schemeClr val="tx1">
                    <a:lumMod val="85000"/>
                    <a:lumOff val="15000"/>
                  </a:schemeClr>
                </a:solidFill>
                <a:latin typeface="+mj-lt"/>
              </a:rPr>
              <a:t>METODOLOGÍA DE LA </a:t>
            </a:r>
          </a:p>
          <a:p>
            <a:pPr algn="ctr"/>
            <a:r>
              <a:rPr lang="es-ES" sz="4000" b="1" dirty="0" smtClean="0">
                <a:solidFill>
                  <a:schemeClr val="tx1">
                    <a:lumMod val="85000"/>
                    <a:lumOff val="15000"/>
                  </a:schemeClr>
                </a:solidFill>
                <a:latin typeface="+mj-lt"/>
              </a:rPr>
              <a:t>INVESTIGACIÓN</a:t>
            </a:r>
            <a:endParaRPr lang="es-ES" sz="4000" dirty="0">
              <a:solidFill>
                <a:schemeClr val="tx1">
                  <a:lumMod val="50000"/>
                  <a:lumOff val="50000"/>
                </a:schemeClr>
              </a:solidFill>
              <a:latin typeface="+mj-lt"/>
              <a:cs typeface="Arial" pitchFamily="34" charset="0"/>
            </a:endParaRPr>
          </a:p>
        </p:txBody>
      </p:sp>
      <p:sp>
        <p:nvSpPr>
          <p:cNvPr id="12" name="Rectangle 11"/>
          <p:cNvSpPr/>
          <p:nvPr/>
        </p:nvSpPr>
        <p:spPr>
          <a:xfrm>
            <a:off x="8686800" y="528448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solidFill>
                  <a:srgbClr val="FF6600"/>
                </a:solidFill>
              </a:rPr>
              <a:t>           </a:t>
            </a:r>
          </a:p>
        </p:txBody>
      </p:sp>
      <p:sp>
        <p:nvSpPr>
          <p:cNvPr id="3" name="2 CuadroTexto"/>
          <p:cNvSpPr txBox="1"/>
          <p:nvPr/>
        </p:nvSpPr>
        <p:spPr>
          <a:xfrm>
            <a:off x="750711" y="2276872"/>
            <a:ext cx="7783689" cy="3416320"/>
          </a:xfrm>
          <a:prstGeom prst="rect">
            <a:avLst/>
          </a:prstGeom>
          <a:noFill/>
        </p:spPr>
        <p:txBody>
          <a:bodyPr wrap="square" rtlCol="0">
            <a:spAutoFit/>
          </a:bodyPr>
          <a:lstStyle/>
          <a:p>
            <a:pPr algn="just"/>
            <a:r>
              <a:rPr lang="es-CO" sz="3600" dirty="0" smtClean="0"/>
              <a:t>La metodología de la investigación es el procedimiento reflexivo, controlado, sistemático y crítico de proposiciones hipotéticas en las relaciones entre los fenómenos y los hechos, teorías, leyes, entre otros.</a:t>
            </a:r>
            <a:endParaRPr lang="es-CO" sz="3600" dirty="0"/>
          </a:p>
        </p:txBody>
      </p:sp>
    </p:spTree>
    <p:custDataLst>
      <p:tags r:id="rId1"/>
    </p:custDataLst>
    <p:extLst>
      <p:ext uri="{BB962C8B-B14F-4D97-AF65-F5344CB8AC3E}">
        <p14:creationId xmlns:p14="http://schemas.microsoft.com/office/powerpoint/2010/main" val="7897100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81000"/>
            <a:ext cx="7924800" cy="1247800"/>
          </a:xfrm>
          <a:prstGeom prst="rect">
            <a:avLst/>
          </a:prstGeom>
          <a:noFill/>
        </p:spPr>
        <p:txBody>
          <a:bodyPr wrap="square" rtlCol="0">
            <a:normAutofit/>
          </a:bodyPr>
          <a:lstStyle/>
          <a:p>
            <a:pPr algn="ctr"/>
            <a:r>
              <a:rPr lang="es-ES" sz="4000" b="1" dirty="0" smtClean="0">
                <a:solidFill>
                  <a:schemeClr val="tx1">
                    <a:lumMod val="85000"/>
                    <a:lumOff val="15000"/>
                  </a:schemeClr>
                </a:solidFill>
                <a:latin typeface="+mj-lt"/>
              </a:rPr>
              <a:t>EL MÉTODO</a:t>
            </a:r>
          </a:p>
        </p:txBody>
      </p:sp>
      <p:sp>
        <p:nvSpPr>
          <p:cNvPr id="12" name="Rectangle 11"/>
          <p:cNvSpPr/>
          <p:nvPr/>
        </p:nvSpPr>
        <p:spPr>
          <a:xfrm>
            <a:off x="8686800" y="528448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solidFill>
                  <a:srgbClr val="FF6600"/>
                </a:solidFill>
              </a:rPr>
              <a:t>           </a:t>
            </a:r>
          </a:p>
        </p:txBody>
      </p:sp>
      <p:sp>
        <p:nvSpPr>
          <p:cNvPr id="3" name="2 CuadroTexto"/>
          <p:cNvSpPr txBox="1"/>
          <p:nvPr/>
        </p:nvSpPr>
        <p:spPr>
          <a:xfrm>
            <a:off x="750711" y="2276872"/>
            <a:ext cx="7783689" cy="3231654"/>
          </a:xfrm>
          <a:prstGeom prst="rect">
            <a:avLst/>
          </a:prstGeom>
          <a:noFill/>
        </p:spPr>
        <p:txBody>
          <a:bodyPr wrap="square" rtlCol="0">
            <a:spAutoFit/>
          </a:bodyPr>
          <a:lstStyle/>
          <a:p>
            <a:pPr algn="ctr"/>
            <a:r>
              <a:rPr lang="es-CO" sz="3600" dirty="0" smtClean="0"/>
              <a:t>«Garantiza ahorro en tiempo, esfuerzo y dinero en el proceso y un adecuado desenvolvimiento de la teoría soporte del proceso de investigación»</a:t>
            </a:r>
          </a:p>
          <a:p>
            <a:pPr algn="just"/>
            <a:endParaRPr lang="es-CO" sz="3600" dirty="0"/>
          </a:p>
          <a:p>
            <a:pPr algn="ctr"/>
            <a:r>
              <a:rPr lang="es-CO" sz="2400" dirty="0" smtClean="0"/>
              <a:t>(GALLEGO, 2011, 17)</a:t>
            </a:r>
            <a:endParaRPr lang="es-CO" sz="2400" dirty="0"/>
          </a:p>
        </p:txBody>
      </p:sp>
    </p:spTree>
    <p:custDataLst>
      <p:tags r:id="rId1"/>
    </p:custDataLst>
    <p:extLst>
      <p:ext uri="{BB962C8B-B14F-4D97-AF65-F5344CB8AC3E}">
        <p14:creationId xmlns:p14="http://schemas.microsoft.com/office/powerpoint/2010/main" val="31179620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404664"/>
            <a:ext cx="8568952" cy="5472608"/>
          </a:xfrm>
        </p:spPr>
        <p:txBody>
          <a:bodyPr>
            <a:normAutofit/>
          </a:bodyPr>
          <a:lstStyle/>
          <a:p>
            <a:pPr algn="ctr"/>
            <a:r>
              <a:rPr lang="es-CO" b="1" dirty="0"/>
              <a:t>“ Investigar significa pagar la entrada por adelantado y entrar sin saber lo que se va a ver</a:t>
            </a:r>
            <a:r>
              <a:rPr lang="es-CO" b="1" dirty="0" smtClean="0"/>
              <a:t>”</a:t>
            </a:r>
            <a:br>
              <a:rPr lang="es-CO" b="1" dirty="0" smtClean="0"/>
            </a:br>
            <a:r>
              <a:rPr lang="es-CO" b="1" dirty="0"/>
              <a:t>  </a:t>
            </a:r>
            <a:r>
              <a:rPr lang="es-CO" b="1" dirty="0" smtClean="0"/>
              <a:t>(</a:t>
            </a:r>
            <a:r>
              <a:rPr lang="es-CO" b="1" dirty="0" err="1"/>
              <a:t>Oppenheimer</a:t>
            </a:r>
            <a:r>
              <a:rPr lang="es-CO" b="1" dirty="0" smtClean="0"/>
              <a:t>)</a:t>
            </a:r>
            <a:br>
              <a:rPr lang="es-CO" b="1" dirty="0" smtClean="0"/>
            </a:br>
            <a:r>
              <a:rPr lang="es-CO" b="1" dirty="0" smtClean="0"/>
              <a:t/>
            </a:r>
            <a:br>
              <a:rPr lang="es-CO" b="1" dirty="0" smtClean="0"/>
            </a:br>
            <a:r>
              <a:rPr lang="es-MX" sz="3300" b="1" dirty="0" smtClean="0">
                <a:cs typeface="Times New Roman" charset="0"/>
              </a:rPr>
              <a:t>Investigar </a:t>
            </a:r>
            <a:r>
              <a:rPr lang="es-MX" sz="3300" b="1" dirty="0">
                <a:cs typeface="Times New Roman" charset="0"/>
              </a:rPr>
              <a:t>es ver que existe detrás de aquel </a:t>
            </a:r>
            <a:r>
              <a:rPr lang="es-MX" sz="3300" b="1" dirty="0" smtClean="0">
                <a:cs typeface="Times New Roman" charset="0"/>
              </a:rPr>
              <a:t>lugar. El </a:t>
            </a:r>
            <a:r>
              <a:rPr lang="es-MX" sz="3300" b="1" dirty="0">
                <a:cs typeface="Times New Roman" charset="0"/>
              </a:rPr>
              <a:t>investigador sabe lo que busca no sabe lo que va ha encontrar</a:t>
            </a:r>
            <a:endParaRPr lang="es-CO" sz="3300" b="1" dirty="0"/>
          </a:p>
        </p:txBody>
      </p:sp>
    </p:spTree>
    <p:extLst>
      <p:ext uri="{BB962C8B-B14F-4D97-AF65-F5344CB8AC3E}">
        <p14:creationId xmlns:p14="http://schemas.microsoft.com/office/powerpoint/2010/main" val="38389079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24400" y="404664"/>
            <a:ext cx="7010400" cy="5472608"/>
          </a:xfrm>
        </p:spPr>
        <p:txBody>
          <a:bodyPr>
            <a:normAutofit fontScale="90000"/>
          </a:bodyPr>
          <a:lstStyle/>
          <a:p>
            <a:pPr algn="ctr"/>
            <a:r>
              <a:rPr lang="es-ES" dirty="0" smtClean="0">
                <a:cs typeface="Times New Roman" charset="0"/>
              </a:rPr>
              <a:t/>
            </a:r>
            <a:br>
              <a:rPr lang="es-ES" dirty="0" smtClean="0">
                <a:cs typeface="Times New Roman" charset="0"/>
              </a:rPr>
            </a:br>
            <a:r>
              <a:rPr lang="es-ES" dirty="0">
                <a:cs typeface="Times New Roman" charset="0"/>
              </a:rPr>
              <a:t>U</a:t>
            </a:r>
            <a:r>
              <a:rPr lang="es-ES" dirty="0" smtClean="0">
                <a:cs typeface="Times New Roman" charset="0"/>
              </a:rPr>
              <a:t>n investigador</a:t>
            </a:r>
            <a:r>
              <a:rPr lang="es-ES" dirty="0">
                <a:cs typeface="Times New Roman" charset="0"/>
              </a:rPr>
              <a:t> </a:t>
            </a:r>
            <a:r>
              <a:rPr lang="es-ES" dirty="0" smtClean="0">
                <a:cs typeface="Times New Roman" charset="0"/>
              </a:rPr>
              <a:t>es </a:t>
            </a:r>
            <a:r>
              <a:rPr lang="es-ES" dirty="0">
                <a:cs typeface="Times New Roman" charset="0"/>
              </a:rPr>
              <a:t>aquella persona que se dedica a alguna actividad</a:t>
            </a:r>
            <a:r>
              <a:rPr lang="es-MX" dirty="0">
                <a:cs typeface="Times New Roman" charset="0"/>
              </a:rPr>
              <a:t> </a:t>
            </a:r>
            <a:r>
              <a:rPr lang="es-ES" dirty="0">
                <a:cs typeface="Times New Roman" charset="0"/>
              </a:rPr>
              <a:t>de búsqueda, independiente a su metodología, propósito e importancia</a:t>
            </a:r>
            <a:r>
              <a:rPr lang="es-ES" dirty="0" smtClean="0">
                <a:cs typeface="Times New Roman" charset="0"/>
              </a:rPr>
              <a:t>.</a:t>
            </a:r>
            <a:r>
              <a:rPr lang="es-MX" dirty="0">
                <a:cs typeface="Times New Roman" charset="0"/>
              </a:rPr>
              <a:t/>
            </a:r>
            <a:br>
              <a:rPr lang="es-MX" dirty="0">
                <a:cs typeface="Times New Roman" charset="0"/>
              </a:rPr>
            </a:br>
            <a:r>
              <a:rPr lang="es-ES" sz="3200" dirty="0">
                <a:cs typeface="Times New Roman" charset="0"/>
              </a:rPr>
              <a:t/>
            </a:r>
            <a:br>
              <a:rPr lang="es-ES" sz="3200" dirty="0">
                <a:cs typeface="Times New Roman" charset="0"/>
              </a:rPr>
            </a:br>
            <a:r>
              <a:rPr lang="es-ES" sz="3200" b="1" dirty="0" smtClean="0">
                <a:cs typeface="Times New Roman" charset="0"/>
              </a:rPr>
              <a:t>(</a:t>
            </a:r>
            <a:r>
              <a:rPr lang="fr-FR" sz="3200" b="1" dirty="0" err="1" smtClean="0">
                <a:cs typeface="Times New Roman" charset="0"/>
              </a:rPr>
              <a:t>Tevni</a:t>
            </a:r>
            <a:r>
              <a:rPr lang="fr-FR" sz="3200" b="1" dirty="0" smtClean="0">
                <a:cs typeface="Times New Roman" charset="0"/>
              </a:rPr>
              <a:t> </a:t>
            </a:r>
            <a:r>
              <a:rPr lang="fr-FR" sz="3200" b="1" dirty="0" err="1">
                <a:cs typeface="Times New Roman" charset="0"/>
              </a:rPr>
              <a:t>Grajales</a:t>
            </a:r>
            <a:r>
              <a:rPr lang="fr-FR" sz="3200" b="1" dirty="0">
                <a:cs typeface="Times New Roman" charset="0"/>
              </a:rPr>
              <a:t> G</a:t>
            </a:r>
            <a:r>
              <a:rPr lang="fr-FR" sz="3200" b="1" dirty="0" smtClean="0">
                <a:cs typeface="Times New Roman" charset="0"/>
              </a:rPr>
              <a:t>.)</a:t>
            </a:r>
            <a:r>
              <a:rPr lang="es-ES" sz="3200" b="1" dirty="0">
                <a:cs typeface="Times New Roman" charset="0"/>
              </a:rPr>
              <a:t/>
            </a:r>
            <a:br>
              <a:rPr lang="es-ES" sz="3200" b="1" dirty="0">
                <a:cs typeface="Times New Roman" charset="0"/>
              </a:rPr>
            </a:br>
            <a:endParaRPr lang="es-CO" b="1" dirty="0"/>
          </a:p>
        </p:txBody>
      </p:sp>
    </p:spTree>
    <p:extLst>
      <p:ext uri="{BB962C8B-B14F-4D97-AF65-F5344CB8AC3E}">
        <p14:creationId xmlns:p14="http://schemas.microsoft.com/office/powerpoint/2010/main" val="23257142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688660" y="0"/>
            <a:ext cx="5455340" cy="646331"/>
          </a:xfrm>
          <a:prstGeom prst="rect">
            <a:avLst/>
          </a:prstGeom>
          <a:noFill/>
          <a:ln>
            <a:noFill/>
          </a:ln>
          <a:effectLst/>
          <a:extLst/>
        </p:spPr>
        <p:txBody>
          <a:bodyPr wrap="none">
            <a:spAutoFit/>
          </a:bodyPr>
          <a:lstStyle/>
          <a:p>
            <a:pPr algn="r">
              <a:defRPr/>
            </a:pPr>
            <a:r>
              <a:rPr lang="es-MX" sz="3600" dirty="0">
                <a:effectLst>
                  <a:outerShdw blurRad="38100" dist="38100" dir="2700000" algn="tl">
                    <a:srgbClr val="000000"/>
                  </a:outerShdw>
                </a:effectLst>
                <a:latin typeface="Times New Roman" charset="0"/>
              </a:rPr>
              <a:t>Requisitos para la </a:t>
            </a:r>
            <a:r>
              <a:rPr lang="es-MX" sz="3600" dirty="0" smtClean="0">
                <a:effectLst>
                  <a:outerShdw blurRad="38100" dist="38100" dir="2700000" algn="tl">
                    <a:srgbClr val="000000"/>
                  </a:outerShdw>
                </a:effectLst>
                <a:latin typeface="Times New Roman" charset="0"/>
              </a:rPr>
              <a:t>Investigar</a:t>
            </a:r>
            <a:endParaRPr lang="es-ES" sz="3600" dirty="0">
              <a:effectLst>
                <a:outerShdw blurRad="38100" dist="38100" dir="2700000" algn="tl">
                  <a:srgbClr val="000000"/>
                </a:outerShdw>
              </a:effectLst>
              <a:latin typeface="Times New Roman" charset="0"/>
            </a:endParaRPr>
          </a:p>
        </p:txBody>
      </p:sp>
      <p:sp>
        <p:nvSpPr>
          <p:cNvPr id="3" name="1 Título"/>
          <p:cNvSpPr txBox="1">
            <a:spLocks/>
          </p:cNvSpPr>
          <p:nvPr/>
        </p:nvSpPr>
        <p:spPr>
          <a:xfrm>
            <a:off x="1124400" y="2780928"/>
            <a:ext cx="7010400" cy="3096344"/>
          </a:xfrm>
          <a:prstGeom prst="rect">
            <a:avLst/>
          </a:prstGeom>
        </p:spPr>
        <p:txBody>
          <a:bodyPr>
            <a:normAutofit fontScale="97500"/>
          </a:bodyPr>
          <a:lstStyle>
            <a:lvl1pPr algn="ctr" defTabSz="914400" rtl="0" eaLnBrk="1" latinLnBrk="0" hangingPunct="1">
              <a:spcBef>
                <a:spcPct val="0"/>
              </a:spcBef>
              <a:buNone/>
              <a:defRPr kumimoji="0" lang="es-ES" sz="4400" kern="1200">
                <a:solidFill>
                  <a:schemeClr val="tx1"/>
                </a:solidFill>
                <a:latin typeface="+mj-lt"/>
                <a:ea typeface="+mj-ea"/>
                <a:cs typeface="+mj-cs"/>
              </a:defRPr>
            </a:lvl1pPr>
          </a:lstStyle>
          <a:p>
            <a:pPr marL="571500" indent="-571500" algn="just">
              <a:buFont typeface="Wingdings" panose="05000000000000000000" pitchFamily="2" charset="2"/>
              <a:buChar char="ü"/>
            </a:pPr>
            <a:r>
              <a:rPr lang="es-CO" b="1" dirty="0" smtClean="0">
                <a:cs typeface="Times New Roman" charset="0"/>
              </a:rPr>
              <a:t>Interés.</a:t>
            </a:r>
          </a:p>
          <a:p>
            <a:pPr marL="571500" indent="-571500" algn="just">
              <a:buFont typeface="Wingdings" panose="05000000000000000000" pitchFamily="2" charset="2"/>
              <a:buChar char="ü"/>
            </a:pPr>
            <a:r>
              <a:rPr lang="es-CO" b="1" dirty="0" smtClean="0">
                <a:cs typeface="Times New Roman" charset="0"/>
              </a:rPr>
              <a:t>Motivación.</a:t>
            </a:r>
          </a:p>
          <a:p>
            <a:pPr marL="571500" indent="-571500" algn="just">
              <a:buFont typeface="Wingdings" panose="05000000000000000000" pitchFamily="2" charset="2"/>
              <a:buChar char="ü"/>
            </a:pPr>
            <a:r>
              <a:rPr lang="es-CO" b="1" dirty="0" smtClean="0">
                <a:cs typeface="Times New Roman" charset="0"/>
              </a:rPr>
              <a:t>Inquietud. </a:t>
            </a:r>
          </a:p>
          <a:p>
            <a:pPr marL="571500" indent="-571500" algn="just">
              <a:buFont typeface="Wingdings" panose="05000000000000000000" pitchFamily="2" charset="2"/>
              <a:buChar char="ü"/>
            </a:pPr>
            <a:endParaRPr lang="es-CO" b="1" dirty="0"/>
          </a:p>
        </p:txBody>
      </p:sp>
    </p:spTree>
    <p:extLst>
      <p:ext uri="{BB962C8B-B14F-4D97-AF65-F5344CB8AC3E}">
        <p14:creationId xmlns:p14="http://schemas.microsoft.com/office/powerpoint/2010/main" val="1020617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pPr>
              <a:defRPr/>
            </a:pPr>
            <a:fld id="{99EFCA33-2C52-440C-BD20-C5EB18280107}" type="slidenum">
              <a:rPr lang="es-ES" smtClean="0">
                <a:solidFill>
                  <a:srgbClr val="FFFFFF"/>
                </a:solidFill>
              </a:rPr>
              <a:pPr>
                <a:defRPr/>
              </a:pPr>
              <a:t>9</a:t>
            </a:fld>
            <a:endParaRPr lang="es-ES">
              <a:solidFill>
                <a:srgbClr val="FFFFFF"/>
              </a:solidFill>
            </a:endParaRPr>
          </a:p>
        </p:txBody>
      </p:sp>
      <p:sp>
        <p:nvSpPr>
          <p:cNvPr id="2969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2225" algn="ctr">
                <a:solidFill>
                  <a:srgbClr val="00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fontAlgn="base">
              <a:spcBef>
                <a:spcPct val="0"/>
              </a:spcBef>
              <a:spcAft>
                <a:spcPct val="0"/>
              </a:spcAft>
            </a:pPr>
            <a:endParaRPr lang="es-VE" sz="4400" smtClean="0">
              <a:solidFill>
                <a:srgbClr val="FF6600"/>
              </a:solidFill>
            </a:endParaRPr>
          </a:p>
        </p:txBody>
      </p:sp>
      <p:sp>
        <p:nvSpPr>
          <p:cNvPr id="5" name="1 Título"/>
          <p:cNvSpPr>
            <a:spLocks noGrp="1"/>
          </p:cNvSpPr>
          <p:nvPr>
            <p:ph type="title"/>
          </p:nvPr>
        </p:nvSpPr>
        <p:spPr>
          <a:xfrm>
            <a:off x="323528" y="1772816"/>
            <a:ext cx="8568952" cy="4464496"/>
          </a:xfrm>
        </p:spPr>
        <p:txBody>
          <a:bodyPr>
            <a:noAutofit/>
          </a:bodyPr>
          <a:lstStyle/>
          <a:p>
            <a:r>
              <a:rPr lang="es-CO" sz="6600" dirty="0" smtClean="0">
                <a:solidFill>
                  <a:schemeClr val="tx1"/>
                </a:solidFill>
                <a:cs typeface="Times New Roman" charset="0"/>
              </a:rPr>
              <a:t>Cuantitativo</a:t>
            </a:r>
            <a:br>
              <a:rPr lang="es-CO" sz="6600" dirty="0" smtClean="0">
                <a:solidFill>
                  <a:schemeClr val="tx1"/>
                </a:solidFill>
                <a:cs typeface="Times New Roman" charset="0"/>
              </a:rPr>
            </a:br>
            <a:r>
              <a:rPr lang="es-CO" sz="6600" dirty="0" smtClean="0">
                <a:solidFill>
                  <a:schemeClr val="tx1"/>
                </a:solidFill>
                <a:cs typeface="Times New Roman" charset="0"/>
              </a:rPr>
              <a:t/>
            </a:r>
            <a:br>
              <a:rPr lang="es-CO" sz="6600" dirty="0" smtClean="0">
                <a:solidFill>
                  <a:schemeClr val="tx1"/>
                </a:solidFill>
                <a:cs typeface="Times New Roman" charset="0"/>
              </a:rPr>
            </a:br>
            <a:r>
              <a:rPr lang="es-CO" sz="6600" dirty="0" smtClean="0">
                <a:solidFill>
                  <a:schemeClr val="tx1"/>
                </a:solidFill>
                <a:cs typeface="Times New Roman" charset="0"/>
              </a:rPr>
              <a:t>cualitativo</a:t>
            </a:r>
            <a:endParaRPr lang="es-CO" sz="6600" b="1" dirty="0">
              <a:solidFill>
                <a:schemeClr val="tx1"/>
              </a:solidFill>
            </a:endParaRPr>
          </a:p>
        </p:txBody>
      </p:sp>
      <p:sp>
        <p:nvSpPr>
          <p:cNvPr id="6" name="1 Título"/>
          <p:cNvSpPr txBox="1">
            <a:spLocks/>
          </p:cNvSpPr>
          <p:nvPr/>
        </p:nvSpPr>
        <p:spPr>
          <a:xfrm>
            <a:off x="287524" y="116632"/>
            <a:ext cx="8568952" cy="136815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s-CO" sz="6600" dirty="0" smtClean="0">
                <a:solidFill>
                  <a:schemeClr val="tx1"/>
                </a:solidFill>
                <a:cs typeface="Times New Roman" charset="0"/>
              </a:rPr>
              <a:t>ENFOQUES</a:t>
            </a:r>
            <a:endParaRPr lang="es-CO" sz="6600" b="1" dirty="0">
              <a:solidFill>
                <a:schemeClr val="tx1"/>
              </a:solidFill>
            </a:endParaRPr>
          </a:p>
        </p:txBody>
      </p:sp>
    </p:spTree>
    <p:extLst>
      <p:ext uri="{BB962C8B-B14F-4D97-AF65-F5344CB8AC3E}">
        <p14:creationId xmlns:p14="http://schemas.microsoft.com/office/powerpoint/2010/main" val="22825627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2"/>
</p:tagLst>
</file>

<file path=ppt/tags/tag2.xml><?xml version="1.0" encoding="utf-8"?>
<p:tagLst xmlns:a="http://schemas.openxmlformats.org/drawingml/2006/main" xmlns:r="http://schemas.openxmlformats.org/officeDocument/2006/relationships" xmlns:p="http://schemas.openxmlformats.org/presentationml/2006/main">
  <p:tag name="TIMING" val="|12"/>
</p:tagLst>
</file>

<file path=ppt/tags/tag3.xml><?xml version="1.0" encoding="utf-8"?>
<p:tagLst xmlns:a="http://schemas.openxmlformats.org/drawingml/2006/main" xmlns:r="http://schemas.openxmlformats.org/officeDocument/2006/relationships" xmlns:p="http://schemas.openxmlformats.org/presentationml/2006/main">
  <p:tag name="TIMING" val="|12"/>
</p:tagLst>
</file>

<file path=ppt/tags/tag4.xml><?xml version="1.0" encoding="utf-8"?>
<p:tagLst xmlns:a="http://schemas.openxmlformats.org/drawingml/2006/main" xmlns:r="http://schemas.openxmlformats.org/officeDocument/2006/relationships" xmlns:p="http://schemas.openxmlformats.org/presentationml/2006/main">
  <p:tag name="TIMING" val="|12"/>
</p:tagLst>
</file>

<file path=ppt/theme/_rels/theme2.xml.rels><?xml version="1.0" encoding="UTF-8" standalone="yes"?>
<Relationships xmlns="http://schemas.openxmlformats.org/package/2006/relationships"><Relationship Id="rId1" Type="http://schemas.openxmlformats.org/officeDocument/2006/relationships/image" Target="../media/image19.jpeg"/></Relationships>
</file>

<file path=ppt/theme/theme1.xml><?xml version="1.0" encoding="utf-8"?>
<a:theme xmlns:a="http://schemas.openxmlformats.org/drawingml/2006/main" name="Presentación de PowerPoint 2010">
  <a:themeElements>
    <a:clrScheme name="Fresh">
      <a:dk1>
        <a:srgbClr val="262626"/>
      </a:dk1>
      <a:lt1>
        <a:sysClr val="window" lastClr="FFFFFF"/>
      </a:lt1>
      <a:dk2>
        <a:srgbClr val="595959"/>
      </a:dk2>
      <a:lt2>
        <a:srgbClr val="EEECE1"/>
      </a:lt2>
      <a:accent1>
        <a:srgbClr val="F4891E"/>
      </a:accent1>
      <a:accent2>
        <a:srgbClr val="7BCF27"/>
      </a:accent2>
      <a:accent3>
        <a:srgbClr val="9BBB59"/>
      </a:accent3>
      <a:accent4>
        <a:srgbClr val="00B0F0"/>
      </a:accent4>
      <a:accent5>
        <a:srgbClr val="4BACC6"/>
      </a:accent5>
      <a:accent6>
        <a:srgbClr val="F79646"/>
      </a:accent6>
      <a:hlink>
        <a:srgbClr val="00B0F0"/>
      </a:hlink>
      <a:folHlink>
        <a:srgbClr val="F4891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adrícula">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uadrícula">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Cuadrícula">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emplate>
  <TotalTime>0</TotalTime>
  <Words>499</Words>
  <Application>Microsoft Office PowerPoint</Application>
  <PresentationFormat>Presentación en pantalla (4:3)</PresentationFormat>
  <Paragraphs>132</Paragraphs>
  <Slides>19</Slides>
  <Notes>5</Notes>
  <HiddenSlides>0</HiddenSlides>
  <MMClips>0</MMClips>
  <ScaleCrop>false</ScaleCrop>
  <HeadingPairs>
    <vt:vector size="4" baseType="variant">
      <vt:variant>
        <vt:lpstr>Tema</vt:lpstr>
      </vt:variant>
      <vt:variant>
        <vt:i4>2</vt:i4>
      </vt:variant>
      <vt:variant>
        <vt:lpstr>Títulos de diapositiva</vt:lpstr>
      </vt:variant>
      <vt:variant>
        <vt:i4>19</vt:i4>
      </vt:variant>
    </vt:vector>
  </HeadingPairs>
  <TitlesOfParts>
    <vt:vector size="21" baseType="lpstr">
      <vt:lpstr>Presentación de PowerPoint 2010</vt:lpstr>
      <vt:lpstr>Cuadrícula</vt:lpstr>
      <vt:lpstr> METODOLOGÍA DE LA INVESTIGACIÓN</vt:lpstr>
      <vt:lpstr>Presentación de PowerPoint</vt:lpstr>
      <vt:lpstr>Presentación de PowerPoint</vt:lpstr>
      <vt:lpstr>Presentación de PowerPoint</vt:lpstr>
      <vt:lpstr>Presentación de PowerPoint</vt:lpstr>
      <vt:lpstr>“ Investigar significa pagar la entrada por adelantado y entrar sin saber lo que se va a ver”   (Oppenheimer)  Investigar es ver que existe detrás de aquel lugar. El investigador sabe lo que busca no sabe lo que va ha encontrar</vt:lpstr>
      <vt:lpstr> Un investigador es aquella persona que se dedica a alguna actividad de búsqueda, independiente a su metodología, propósito e importancia.  (Tevni Grajales G.) </vt:lpstr>
      <vt:lpstr>Presentación de PowerPoint</vt:lpstr>
      <vt:lpstr>Cuantitativo  cualitativo</vt:lpstr>
      <vt:lpstr>Presentación de PowerPoint</vt:lpstr>
      <vt:lpstr>Presentación de PowerPoint</vt:lpstr>
      <vt:lpstr>SELECCIÓN DEL TEMA</vt:lpstr>
      <vt:lpstr>TÍTULO DE LA INVESTIGACIÓN</vt:lpstr>
      <vt:lpstr>¿QUÉ ES EL PROBLEMA DE INVESTIGACIÓN?</vt:lpstr>
      <vt:lpstr>DELIMITACIÓN DEL PROBLEMA</vt:lpstr>
      <vt:lpstr>Presentación de PowerPoint</vt:lpstr>
      <vt:lpstr>Presentación de PowerPoint</vt:lpstr>
      <vt:lpstr>RECOPILACIÓN, ANÁLISIS Y ORDENACIÓN DEL MATERIAL</vt:lpstr>
      <vt:lpstr>MÉTODO DE OBSERVACIÓN MÉTODO ANALÍTICO  MÉTODO Sintético MÉTODO ANALÓGICO MÉTODO TOPOLÓGICO MÉTODO FENOMENOLÓGICO Método Hermenéutico Paradigma que postula la interpretación como estrategia para acceder al conocimiento y el dominio de la  intersubjetividad. Método Histórico MÉTODO ESTADÍSTICO Método documental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2013-07-12T13:13:51Z</dcterms:created>
  <dcterms:modified xsi:type="dcterms:W3CDTF">2015-04-05T19:28:10Z</dcterms:modified>
</cp:coreProperties>
</file>